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74" r:id="rId3"/>
    <p:sldId id="267" r:id="rId4"/>
    <p:sldId id="259" r:id="rId5"/>
    <p:sldId id="262" r:id="rId6"/>
    <p:sldId id="263" r:id="rId7"/>
    <p:sldId id="266" r:id="rId8"/>
    <p:sldId id="272" r:id="rId9"/>
    <p:sldId id="273" r:id="rId10"/>
    <p:sldId id="268" r:id="rId11"/>
    <p:sldId id="264" r:id="rId12"/>
    <p:sldId id="271" r:id="rId13"/>
    <p:sldId id="270" r:id="rId14"/>
    <p:sldId id="260" r:id="rId15"/>
    <p:sldId id="275" r:id="rId16"/>
    <p:sldId id="261" r:id="rId17"/>
    <p:sldId id="27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62B9B3-0EB6-D694-74A5-03943DC2B42C}" v="67" dt="2023-06-06T12:19:51.243"/>
    <p1510:client id="{1DAF5404-F49E-CC40-961A-1A8ECD992D55}" v="160" dt="2023-06-06T11:12:36.457"/>
    <p1510:client id="{3A5E6DAC-A372-4DC0-B324-3130359DC08F}" v="42" dt="2023-06-06T07:21:50.597"/>
    <p1510:client id="{3D172B1E-4B21-35D0-210E-A0B1B9F1E7EE}" v="4" dt="2023-06-06T11:58:00.736"/>
    <p1510:client id="{4264EF46-B1E8-53A8-D1F5-0EDE2431DF21}" v="28" dt="2023-04-18T13:27:16.913"/>
    <p1510:client id="{54B68193-D8D7-ACE6-E2CF-60495D5F6759}" v="63" dt="2023-04-06T09:36:29.233"/>
    <p1510:client id="{585FD6C1-81C2-1FA6-02FF-100D4BB01B89}" v="679" dt="2023-06-06T11:35:08.076"/>
    <p1510:client id="{742FB4DD-8D52-F560-FB0C-1312A8A3FABB}" v="15" dt="2023-04-13T07:16:59.169"/>
    <p1510:client id="{81179B14-BFBF-34FE-6A9E-30C4C70444AB}" v="23" dt="2023-04-06T09:33:19.282"/>
    <p1510:client id="{AB0CA9A6-AA56-E07B-29EC-3F92EF88B84C}" v="21" dt="2023-04-18T14:33:41.848"/>
    <p1510:client id="{C0502DA0-3782-7ABE-D17B-802867E75D08}" v="655" dt="2023-06-06T08:34:13.433"/>
    <p1510:client id="{CD8F5305-DA51-2977-C8DD-1CF39D858B54}" v="357" dt="2023-06-06T09:21:51.967"/>
    <p1510:client id="{D9562882-5FE8-437E-AC69-3CE955031DF1}" v="1" dt="2023-04-06T09:58:05.955"/>
    <p1510:client id="{DEE24655-7B4F-9C2A-E4E1-6C417AA3A899}" v="19" dt="2023-04-06T09:32:56.359"/>
    <p1510:client id="{DEF6C7F0-F576-747A-0C97-312EF775BE50}" v="135" dt="2023-06-05T22:32:43.037"/>
    <p1510:client id="{E0C4346A-AF8E-EECA-754B-8EF18EAB22AC}" v="2" dt="2023-06-07T07:55:25.306"/>
    <p1510:client id="{E1C7CF2F-E21F-62B8-7809-34676746C256}" v="479" dt="2023-06-06T11:00:11.885"/>
    <p1510:client id="{F76E757E-AC11-F11B-47D2-158F34B43FEC}" v="99" dt="2023-06-05T16:46:15.6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lim FARCI" userId="S::selim.farci@ensea.fr::772064ac-71c6-4e7c-8e65-89dbf7bd8ff0" providerId="AD" clId="Web-{CD8F5305-DA51-2977-C8DD-1CF39D858B54}"/>
    <pc:docChg chg="addSld delSld modSld">
      <pc:chgData name="Selim FARCI" userId="S::selim.farci@ensea.fr::772064ac-71c6-4e7c-8e65-89dbf7bd8ff0" providerId="AD" clId="Web-{CD8F5305-DA51-2977-C8DD-1CF39D858B54}" dt="2023-06-06T09:21:51.967" v="202" actId="1076"/>
      <pc:docMkLst>
        <pc:docMk/>
      </pc:docMkLst>
      <pc:sldChg chg="add del replId">
        <pc:chgData name="Selim FARCI" userId="S::selim.farci@ensea.fr::772064ac-71c6-4e7c-8e65-89dbf7bd8ff0" providerId="AD" clId="Web-{CD8F5305-DA51-2977-C8DD-1CF39D858B54}" dt="2023-06-06T08:38:28.707" v="3"/>
        <pc:sldMkLst>
          <pc:docMk/>
          <pc:sldMk cId="1100730919" sldId="271"/>
        </pc:sldMkLst>
      </pc:sldChg>
      <pc:sldChg chg="addSp delSp modSp add replId">
        <pc:chgData name="Selim FARCI" userId="S::selim.farci@ensea.fr::772064ac-71c6-4e7c-8e65-89dbf7bd8ff0" providerId="AD" clId="Web-{CD8F5305-DA51-2977-C8DD-1CF39D858B54}" dt="2023-06-06T08:41:30.359" v="12" actId="1076"/>
        <pc:sldMkLst>
          <pc:docMk/>
          <pc:sldMk cId="1130430888" sldId="271"/>
        </pc:sldMkLst>
        <pc:spChg chg="mod">
          <ac:chgData name="Selim FARCI" userId="S::selim.farci@ensea.fr::772064ac-71c6-4e7c-8e65-89dbf7bd8ff0" providerId="AD" clId="Web-{CD8F5305-DA51-2977-C8DD-1CF39D858B54}" dt="2023-06-06T08:41:30.359" v="12" actId="1076"/>
          <ac:spMkLst>
            <pc:docMk/>
            <pc:sldMk cId="1130430888" sldId="271"/>
            <ac:spMk id="3" creationId="{ADBE10A0-67B7-8661-A540-E52EA6C44901}"/>
          </ac:spMkLst>
        </pc:spChg>
        <pc:spChg chg="add del mod">
          <ac:chgData name="Selim FARCI" userId="S::selim.farci@ensea.fr::772064ac-71c6-4e7c-8e65-89dbf7bd8ff0" providerId="AD" clId="Web-{CD8F5305-DA51-2977-C8DD-1CF39D858B54}" dt="2023-06-06T08:41:06.795" v="8"/>
          <ac:spMkLst>
            <pc:docMk/>
            <pc:sldMk cId="1130430888" sldId="271"/>
            <ac:spMk id="12" creationId="{BCD25833-8FCC-09BA-8C29-185AF2249329}"/>
          </ac:spMkLst>
        </pc:spChg>
        <pc:picChg chg="add del mod">
          <ac:chgData name="Selim FARCI" userId="S::selim.farci@ensea.fr::772064ac-71c6-4e7c-8e65-89dbf7bd8ff0" providerId="AD" clId="Web-{CD8F5305-DA51-2977-C8DD-1CF39D858B54}" dt="2023-06-06T08:41:19.359" v="11"/>
          <ac:picMkLst>
            <pc:docMk/>
            <pc:sldMk cId="1130430888" sldId="271"/>
            <ac:picMk id="5" creationId="{3DC87522-6F11-5408-A78A-A7DC77098B58}"/>
          </ac:picMkLst>
        </pc:picChg>
        <pc:picChg chg="del">
          <ac:chgData name="Selim FARCI" userId="S::selim.farci@ensea.fr::772064ac-71c6-4e7c-8e65-89dbf7bd8ff0" providerId="AD" clId="Web-{CD8F5305-DA51-2977-C8DD-1CF39D858B54}" dt="2023-06-06T08:41:00.545" v="6"/>
          <ac:picMkLst>
            <pc:docMk/>
            <pc:sldMk cId="1130430888" sldId="271"/>
            <ac:picMk id="6" creationId="{83612EC1-C2CB-520F-C26F-90D48AA3F29F}"/>
          </ac:picMkLst>
        </pc:picChg>
        <pc:picChg chg="del">
          <ac:chgData name="Selim FARCI" userId="S::selim.farci@ensea.fr::772064ac-71c6-4e7c-8e65-89dbf7bd8ff0" providerId="AD" clId="Web-{CD8F5305-DA51-2977-C8DD-1CF39D858B54}" dt="2023-06-06T08:40:57.967" v="5"/>
          <ac:picMkLst>
            <pc:docMk/>
            <pc:sldMk cId="1130430888" sldId="271"/>
            <ac:picMk id="7" creationId="{006CD186-3675-4EB0-52BF-57297EB4A13F}"/>
          </ac:picMkLst>
        </pc:picChg>
      </pc:sldChg>
      <pc:sldChg chg="new del">
        <pc:chgData name="Selim FARCI" userId="S::selim.farci@ensea.fr::772064ac-71c6-4e7c-8e65-89dbf7bd8ff0" providerId="AD" clId="Web-{CD8F5305-DA51-2977-C8DD-1CF39D858B54}" dt="2023-06-06T08:38:10.597" v="1"/>
        <pc:sldMkLst>
          <pc:docMk/>
          <pc:sldMk cId="2548326811" sldId="271"/>
        </pc:sldMkLst>
      </pc:sldChg>
      <pc:sldChg chg="modSp new del">
        <pc:chgData name="Selim FARCI" userId="S::selim.farci@ensea.fr::772064ac-71c6-4e7c-8e65-89dbf7bd8ff0" providerId="AD" clId="Web-{CD8F5305-DA51-2977-C8DD-1CF39D858B54}" dt="2023-06-06T08:50:48.629" v="38"/>
        <pc:sldMkLst>
          <pc:docMk/>
          <pc:sldMk cId="2257365071" sldId="272"/>
        </pc:sldMkLst>
        <pc:spChg chg="mod">
          <ac:chgData name="Selim FARCI" userId="S::selim.farci@ensea.fr::772064ac-71c6-4e7c-8e65-89dbf7bd8ff0" providerId="AD" clId="Web-{CD8F5305-DA51-2977-C8DD-1CF39D858B54}" dt="2023-06-06T08:50:48.082" v="37" actId="20577"/>
          <ac:spMkLst>
            <pc:docMk/>
            <pc:sldMk cId="2257365071" sldId="272"/>
            <ac:spMk id="2" creationId="{2DBE1FEF-F848-F131-E251-F07BD3CEBFE7}"/>
          </ac:spMkLst>
        </pc:spChg>
      </pc:sldChg>
      <pc:sldChg chg="addSp delSp modSp new">
        <pc:chgData name="Selim FARCI" userId="S::selim.farci@ensea.fr::772064ac-71c6-4e7c-8e65-89dbf7bd8ff0" providerId="AD" clId="Web-{CD8F5305-DA51-2977-C8DD-1CF39D858B54}" dt="2023-06-06T09:21:51.967" v="202" actId="1076"/>
        <pc:sldMkLst>
          <pc:docMk/>
          <pc:sldMk cId="3868938496" sldId="272"/>
        </pc:sldMkLst>
        <pc:spChg chg="mod">
          <ac:chgData name="Selim FARCI" userId="S::selim.farci@ensea.fr::772064ac-71c6-4e7c-8e65-89dbf7bd8ff0" providerId="AD" clId="Web-{CD8F5305-DA51-2977-C8DD-1CF39D858B54}" dt="2023-06-06T09:04:50.027" v="49" actId="20577"/>
          <ac:spMkLst>
            <pc:docMk/>
            <pc:sldMk cId="3868938496" sldId="272"/>
            <ac:spMk id="2" creationId="{EEFFFA71-C9A5-AFA6-773F-1ACED53FBE50}"/>
          </ac:spMkLst>
        </pc:spChg>
        <pc:spChg chg="del">
          <ac:chgData name="Selim FARCI" userId="S::selim.farci@ensea.fr::772064ac-71c6-4e7c-8e65-89dbf7bd8ff0" providerId="AD" clId="Web-{CD8F5305-DA51-2977-C8DD-1CF39D858B54}" dt="2023-06-06T09:04:55.918" v="50"/>
          <ac:spMkLst>
            <pc:docMk/>
            <pc:sldMk cId="3868938496" sldId="272"/>
            <ac:spMk id="3" creationId="{94200D34-98BC-9DE7-D504-0BB303AC3BC4}"/>
          </ac:spMkLst>
        </pc:spChg>
        <pc:spChg chg="add mod">
          <ac:chgData name="Selim FARCI" userId="S::selim.farci@ensea.fr::772064ac-71c6-4e7c-8e65-89dbf7bd8ff0" providerId="AD" clId="Web-{CD8F5305-DA51-2977-C8DD-1CF39D858B54}" dt="2023-06-06T09:08:32.338" v="56"/>
          <ac:spMkLst>
            <pc:docMk/>
            <pc:sldMk cId="3868938496" sldId="272"/>
            <ac:spMk id="5" creationId="{516D421A-6C9A-8FA4-1B13-D9E9B0BB3CD2}"/>
          </ac:spMkLst>
        </pc:spChg>
        <pc:spChg chg="add mod">
          <ac:chgData name="Selim FARCI" userId="S::selim.farci@ensea.fr::772064ac-71c6-4e7c-8e65-89dbf7bd8ff0" providerId="AD" clId="Web-{CD8F5305-DA51-2977-C8DD-1CF39D858B54}" dt="2023-06-06T09:21:51.967" v="202" actId="1076"/>
          <ac:spMkLst>
            <pc:docMk/>
            <pc:sldMk cId="3868938496" sldId="272"/>
            <ac:spMk id="6" creationId="{DF562B6A-61F8-9A56-19D3-EE5EB3984DDE}"/>
          </ac:spMkLst>
        </pc:spChg>
        <pc:picChg chg="add mod ord">
          <ac:chgData name="Selim FARCI" userId="S::selim.farci@ensea.fr::772064ac-71c6-4e7c-8e65-89dbf7bd8ff0" providerId="AD" clId="Web-{CD8F5305-DA51-2977-C8DD-1CF39D858B54}" dt="2023-06-06T09:07:53.695" v="52" actId="1076"/>
          <ac:picMkLst>
            <pc:docMk/>
            <pc:sldMk cId="3868938496" sldId="272"/>
            <ac:picMk id="4" creationId="{A8358EC3-741A-C262-AC78-06FD61C18BB4}"/>
          </ac:picMkLst>
        </pc:picChg>
      </pc:sldChg>
    </pc:docChg>
  </pc:docChgLst>
  <pc:docChgLst>
    <pc:chgData name="Julien HASLOUIN" userId="S::julien.haslouin@ensea.fr::11ead75b-e604-4309-b900-ee94dcd80446" providerId="AD" clId="Web-{4264EF46-B1E8-53A8-D1F5-0EDE2431DF21}"/>
    <pc:docChg chg="addSld modSld">
      <pc:chgData name="Julien HASLOUIN" userId="S::julien.haslouin@ensea.fr::11ead75b-e604-4309-b900-ee94dcd80446" providerId="AD" clId="Web-{4264EF46-B1E8-53A8-D1F5-0EDE2431DF21}" dt="2023-04-18T13:27:16.913" v="23" actId="1076"/>
      <pc:docMkLst>
        <pc:docMk/>
      </pc:docMkLst>
      <pc:sldChg chg="addSp delSp modSp new">
        <pc:chgData name="Julien HASLOUIN" userId="S::julien.haslouin@ensea.fr::11ead75b-e604-4309-b900-ee94dcd80446" providerId="AD" clId="Web-{4264EF46-B1E8-53A8-D1F5-0EDE2431DF21}" dt="2023-04-18T13:27:16.913" v="23" actId="1076"/>
        <pc:sldMkLst>
          <pc:docMk/>
          <pc:sldMk cId="540380207" sldId="263"/>
        </pc:sldMkLst>
        <pc:spChg chg="mod">
          <ac:chgData name="Julien HASLOUIN" userId="S::julien.haslouin@ensea.fr::11ead75b-e604-4309-b900-ee94dcd80446" providerId="AD" clId="Web-{4264EF46-B1E8-53A8-D1F5-0EDE2431DF21}" dt="2023-04-18T13:26:57.240" v="17" actId="20577"/>
          <ac:spMkLst>
            <pc:docMk/>
            <pc:sldMk cId="540380207" sldId="263"/>
            <ac:spMk id="2" creationId="{555D9718-A94B-3DA0-F630-F8B56C498109}"/>
          </ac:spMkLst>
        </pc:spChg>
        <pc:spChg chg="del mod">
          <ac:chgData name="Julien HASLOUIN" userId="S::julien.haslouin@ensea.fr::11ead75b-e604-4309-b900-ee94dcd80446" providerId="AD" clId="Web-{4264EF46-B1E8-53A8-D1F5-0EDE2431DF21}" dt="2023-04-18T13:26:34.458" v="8"/>
          <ac:spMkLst>
            <pc:docMk/>
            <pc:sldMk cId="540380207" sldId="263"/>
            <ac:spMk id="3" creationId="{5B4CBEE7-081C-AE30-94B1-DB857CA300D4}"/>
          </ac:spMkLst>
        </pc:spChg>
        <pc:spChg chg="add del mod">
          <ac:chgData name="Julien HASLOUIN" userId="S::julien.haslouin@ensea.fr::11ead75b-e604-4309-b900-ee94dcd80446" providerId="AD" clId="Web-{4264EF46-B1E8-53A8-D1F5-0EDE2431DF21}" dt="2023-04-18T13:27:09.506" v="19"/>
          <ac:spMkLst>
            <pc:docMk/>
            <pc:sldMk cId="540380207" sldId="263"/>
            <ac:spMk id="6" creationId="{77A25884-ED4D-1205-788D-B18D4F2DF693}"/>
          </ac:spMkLst>
        </pc:spChg>
        <pc:picChg chg="add del mod ord">
          <ac:chgData name="Julien HASLOUIN" userId="S::julien.haslouin@ensea.fr::11ead75b-e604-4309-b900-ee94dcd80446" providerId="AD" clId="Web-{4264EF46-B1E8-53A8-D1F5-0EDE2431DF21}" dt="2023-04-18T13:27:03.756" v="18"/>
          <ac:picMkLst>
            <pc:docMk/>
            <pc:sldMk cId="540380207" sldId="263"/>
            <ac:picMk id="4" creationId="{8DF8204C-65F0-B674-9182-3171543986D7}"/>
          </ac:picMkLst>
        </pc:picChg>
        <pc:picChg chg="add mod ord">
          <ac:chgData name="Julien HASLOUIN" userId="S::julien.haslouin@ensea.fr::11ead75b-e604-4309-b900-ee94dcd80446" providerId="AD" clId="Web-{4264EF46-B1E8-53A8-D1F5-0EDE2431DF21}" dt="2023-04-18T13:27:16.913" v="23" actId="1076"/>
          <ac:picMkLst>
            <pc:docMk/>
            <pc:sldMk cId="540380207" sldId="263"/>
            <ac:picMk id="7" creationId="{2A3D9BA7-7DDB-23D5-A44B-2D74950DB4B8}"/>
          </ac:picMkLst>
        </pc:picChg>
      </pc:sldChg>
    </pc:docChg>
  </pc:docChgLst>
  <pc:docChgLst>
    <pc:chgData name="Julien HASLOUIN" userId="S::julien.haslouin@ensea.fr::11ead75b-e604-4309-b900-ee94dcd80446" providerId="AD" clId="Web-{1DAF5404-F49E-CC40-961A-1A8ECD992D55}"/>
    <pc:docChg chg="modSld">
      <pc:chgData name="Julien HASLOUIN" userId="S::julien.haslouin@ensea.fr::11ead75b-e604-4309-b900-ee94dcd80446" providerId="AD" clId="Web-{1DAF5404-F49E-CC40-961A-1A8ECD992D55}" dt="2023-06-06T11:12:32.785" v="126" actId="20577"/>
      <pc:docMkLst>
        <pc:docMk/>
      </pc:docMkLst>
      <pc:sldChg chg="addSp delSp modSp">
        <pc:chgData name="Julien HASLOUIN" userId="S::julien.haslouin@ensea.fr::11ead75b-e604-4309-b900-ee94dcd80446" providerId="AD" clId="Web-{1DAF5404-F49E-CC40-961A-1A8ECD992D55}" dt="2023-06-06T11:12:32.785" v="126" actId="20577"/>
        <pc:sldMkLst>
          <pc:docMk/>
          <pc:sldMk cId="1464359048" sldId="261"/>
        </pc:sldMkLst>
        <pc:spChg chg="mod">
          <ac:chgData name="Julien HASLOUIN" userId="S::julien.haslouin@ensea.fr::11ead75b-e604-4309-b900-ee94dcd80446" providerId="AD" clId="Web-{1DAF5404-F49E-CC40-961A-1A8ECD992D55}" dt="2023-06-06T11:12:32.785" v="126" actId="20577"/>
          <ac:spMkLst>
            <pc:docMk/>
            <pc:sldMk cId="1464359048" sldId="261"/>
            <ac:spMk id="2" creationId="{E4581FCB-D105-18BA-200D-EF462C74B065}"/>
          </ac:spMkLst>
        </pc:spChg>
        <pc:spChg chg="del">
          <ac:chgData name="Julien HASLOUIN" userId="S::julien.haslouin@ensea.fr::11ead75b-e604-4309-b900-ee94dcd80446" providerId="AD" clId="Web-{1DAF5404-F49E-CC40-961A-1A8ECD992D55}" dt="2023-06-06T11:03:37.014" v="84"/>
          <ac:spMkLst>
            <pc:docMk/>
            <pc:sldMk cId="1464359048" sldId="261"/>
            <ac:spMk id="3" creationId="{B125132D-EDB4-5D1D-34EA-BF8F54349200}"/>
          </ac:spMkLst>
        </pc:spChg>
        <pc:spChg chg="add del mod">
          <ac:chgData name="Julien HASLOUIN" userId="S::julien.haslouin@ensea.fr::11ead75b-e604-4309-b900-ee94dcd80446" providerId="AD" clId="Web-{1DAF5404-F49E-CC40-961A-1A8ECD992D55}" dt="2023-06-06T11:04:57.564" v="102"/>
          <ac:spMkLst>
            <pc:docMk/>
            <pc:sldMk cId="1464359048" sldId="261"/>
            <ac:spMk id="6" creationId="{E50D2088-8EFC-5BB7-34DF-BF5B3CAA96D8}"/>
          </ac:spMkLst>
        </pc:spChg>
        <pc:picChg chg="add mod">
          <ac:chgData name="Julien HASLOUIN" userId="S::julien.haslouin@ensea.fr::11ead75b-e604-4309-b900-ee94dcd80446" providerId="AD" clId="Web-{1DAF5404-F49E-CC40-961A-1A8ECD992D55}" dt="2023-06-06T11:05:17.143" v="104" actId="1076"/>
          <ac:picMkLst>
            <pc:docMk/>
            <pc:sldMk cId="1464359048" sldId="261"/>
            <ac:picMk id="7" creationId="{13E1FD0A-37A9-DFBB-1CB5-4B9B5DB62FA7}"/>
          </ac:picMkLst>
        </pc:picChg>
        <pc:picChg chg="add mod">
          <ac:chgData name="Julien HASLOUIN" userId="S::julien.haslouin@ensea.fr::11ead75b-e604-4309-b900-ee94dcd80446" providerId="AD" clId="Web-{1DAF5404-F49E-CC40-961A-1A8ECD992D55}" dt="2023-06-06T11:08:10.478" v="109" actId="1076"/>
          <ac:picMkLst>
            <pc:docMk/>
            <pc:sldMk cId="1464359048" sldId="261"/>
            <ac:picMk id="8" creationId="{8ED27FF4-69A2-B2C3-D4B6-5C67F689EC27}"/>
          </ac:picMkLst>
        </pc:picChg>
        <pc:picChg chg="add mod">
          <ac:chgData name="Julien HASLOUIN" userId="S::julien.haslouin@ensea.fr::11ead75b-e604-4309-b900-ee94dcd80446" providerId="AD" clId="Web-{1DAF5404-F49E-CC40-961A-1A8ECD992D55}" dt="2023-06-06T11:07:57.056" v="108" actId="1076"/>
          <ac:picMkLst>
            <pc:docMk/>
            <pc:sldMk cId="1464359048" sldId="261"/>
            <ac:picMk id="12" creationId="{705EA4F8-B13B-FB29-3BA0-4B214948F383}"/>
          </ac:picMkLst>
        </pc:picChg>
      </pc:sldChg>
      <pc:sldChg chg="modSp">
        <pc:chgData name="Julien HASLOUIN" userId="S::julien.haslouin@ensea.fr::11ead75b-e604-4309-b900-ee94dcd80446" providerId="AD" clId="Web-{1DAF5404-F49E-CC40-961A-1A8ECD992D55}" dt="2023-06-06T10:57:23.171" v="59" actId="1076"/>
        <pc:sldMkLst>
          <pc:docMk/>
          <pc:sldMk cId="1656683393" sldId="264"/>
        </pc:sldMkLst>
        <pc:spChg chg="mod">
          <ac:chgData name="Julien HASLOUIN" userId="S::julien.haslouin@ensea.fr::11ead75b-e604-4309-b900-ee94dcd80446" providerId="AD" clId="Web-{1DAF5404-F49E-CC40-961A-1A8ECD992D55}" dt="2023-06-06T10:57:23.171" v="59" actId="1076"/>
          <ac:spMkLst>
            <pc:docMk/>
            <pc:sldMk cId="1656683393" sldId="264"/>
            <ac:spMk id="3" creationId="{ADBE10A0-67B7-8661-A540-E52EA6C44901}"/>
          </ac:spMkLst>
        </pc:spChg>
        <pc:spChg chg="mod">
          <ac:chgData name="Julien HASLOUIN" userId="S::julien.haslouin@ensea.fr::11ead75b-e604-4309-b900-ee94dcd80446" providerId="AD" clId="Web-{1DAF5404-F49E-CC40-961A-1A8ECD992D55}" dt="2023-06-06T10:56:20.591" v="51" actId="1076"/>
          <ac:spMkLst>
            <pc:docMk/>
            <pc:sldMk cId="1656683393" sldId="264"/>
            <ac:spMk id="8" creationId="{8CA3D5CB-D92B-B0E3-AFA4-3D69AA166257}"/>
          </ac:spMkLst>
        </pc:spChg>
        <pc:picChg chg="mod">
          <ac:chgData name="Julien HASLOUIN" userId="S::julien.haslouin@ensea.fr::11ead75b-e604-4309-b900-ee94dcd80446" providerId="AD" clId="Web-{1DAF5404-F49E-CC40-961A-1A8ECD992D55}" dt="2023-06-06T10:57:15.093" v="58" actId="1076"/>
          <ac:picMkLst>
            <pc:docMk/>
            <pc:sldMk cId="1656683393" sldId="264"/>
            <ac:picMk id="7" creationId="{006CD186-3675-4EB0-52BF-57297EB4A13F}"/>
          </ac:picMkLst>
        </pc:picChg>
      </pc:sldChg>
      <pc:sldChg chg="addSp modSp">
        <pc:chgData name="Julien HASLOUIN" userId="S::julien.haslouin@ensea.fr::11ead75b-e604-4309-b900-ee94dcd80446" providerId="AD" clId="Web-{1DAF5404-F49E-CC40-961A-1A8ECD992D55}" dt="2023-06-06T10:59:05.691" v="83" actId="14100"/>
        <pc:sldMkLst>
          <pc:docMk/>
          <pc:sldMk cId="1130430888" sldId="271"/>
        </pc:sldMkLst>
        <pc:spChg chg="mod">
          <ac:chgData name="Julien HASLOUIN" userId="S::julien.haslouin@ensea.fr::11ead75b-e604-4309-b900-ee94dcd80446" providerId="AD" clId="Web-{1DAF5404-F49E-CC40-961A-1A8ECD992D55}" dt="2023-06-06T10:57:58.782" v="71" actId="1076"/>
          <ac:spMkLst>
            <pc:docMk/>
            <pc:sldMk cId="1130430888" sldId="271"/>
            <ac:spMk id="3" creationId="{ADBE10A0-67B7-8661-A540-E52EA6C44901}"/>
          </ac:spMkLst>
        </pc:spChg>
        <pc:spChg chg="mod">
          <ac:chgData name="Julien HASLOUIN" userId="S::julien.haslouin@ensea.fr::11ead75b-e604-4309-b900-ee94dcd80446" providerId="AD" clId="Web-{1DAF5404-F49E-CC40-961A-1A8ECD992D55}" dt="2023-06-06T10:57:58.782" v="72" actId="1076"/>
          <ac:spMkLst>
            <pc:docMk/>
            <pc:sldMk cId="1130430888" sldId="271"/>
            <ac:spMk id="8" creationId="{8CA3D5CB-D92B-B0E3-AFA4-3D69AA166257}"/>
          </ac:spMkLst>
        </pc:spChg>
        <pc:spChg chg="mod">
          <ac:chgData name="Julien HASLOUIN" userId="S::julien.haslouin@ensea.fr::11ead75b-e604-4309-b900-ee94dcd80446" providerId="AD" clId="Web-{1DAF5404-F49E-CC40-961A-1A8ECD992D55}" dt="2023-06-06T10:58:46.690" v="82" actId="1076"/>
          <ac:spMkLst>
            <pc:docMk/>
            <pc:sldMk cId="1130430888" sldId="271"/>
            <ac:spMk id="10" creationId="{CC2C4F73-6362-4FA6-6E5E-ED9694450154}"/>
          </ac:spMkLst>
        </pc:spChg>
        <pc:picChg chg="mod">
          <ac:chgData name="Julien HASLOUIN" userId="S::julien.haslouin@ensea.fr::11ead75b-e604-4309-b900-ee94dcd80446" providerId="AD" clId="Web-{1DAF5404-F49E-CC40-961A-1A8ECD992D55}" dt="2023-06-06T10:57:58.782" v="70" actId="1076"/>
          <ac:picMkLst>
            <pc:docMk/>
            <pc:sldMk cId="1130430888" sldId="271"/>
            <ac:picMk id="5" creationId="{3DC87522-6F11-5408-A78A-A7DC77098B58}"/>
          </ac:picMkLst>
        </pc:picChg>
        <pc:picChg chg="add mod">
          <ac:chgData name="Julien HASLOUIN" userId="S::julien.haslouin@ensea.fr::11ead75b-e604-4309-b900-ee94dcd80446" providerId="AD" clId="Web-{1DAF5404-F49E-CC40-961A-1A8ECD992D55}" dt="2023-06-06T10:59:05.691" v="83" actId="14100"/>
          <ac:picMkLst>
            <pc:docMk/>
            <pc:sldMk cId="1130430888" sldId="271"/>
            <ac:picMk id="6" creationId="{CDDD51B8-D68F-5652-05E1-F5A730B936B4}"/>
          </ac:picMkLst>
        </pc:picChg>
        <pc:picChg chg="add mod">
          <ac:chgData name="Julien HASLOUIN" userId="S::julien.haslouin@ensea.fr::11ead75b-e604-4309-b900-ee94dcd80446" providerId="AD" clId="Web-{1DAF5404-F49E-CC40-961A-1A8ECD992D55}" dt="2023-06-06T10:57:58.954" v="75" actId="1076"/>
          <ac:picMkLst>
            <pc:docMk/>
            <pc:sldMk cId="1130430888" sldId="271"/>
            <ac:picMk id="7" creationId="{38260B33-6A2C-FC43-C36F-023DC44A6182}"/>
          </ac:picMkLst>
        </pc:picChg>
      </pc:sldChg>
    </pc:docChg>
  </pc:docChgLst>
  <pc:docChgLst>
    <pc:chgData name="Julien HASLOUIN" userId="S::julien.haslouin@ensea.fr::11ead75b-e604-4309-b900-ee94dcd80446" providerId="AD" clId="Web-{DEF6C7F0-F576-747A-0C97-312EF775BE50}"/>
    <pc:docChg chg="addSld delSld modSld sldOrd">
      <pc:chgData name="Julien HASLOUIN" userId="S::julien.haslouin@ensea.fr::11ead75b-e604-4309-b900-ee94dcd80446" providerId="AD" clId="Web-{DEF6C7F0-F576-747A-0C97-312EF775BE50}" dt="2023-06-05T22:32:43.037" v="126"/>
      <pc:docMkLst>
        <pc:docMk/>
      </pc:docMkLst>
      <pc:sldChg chg="addSp delSp modSp add del mod setBg setClrOvrMap">
        <pc:chgData name="Julien HASLOUIN" userId="S::julien.haslouin@ensea.fr::11ead75b-e604-4309-b900-ee94dcd80446" providerId="AD" clId="Web-{DEF6C7F0-F576-747A-0C97-312EF775BE50}" dt="2023-06-05T22:31:15.469" v="119" actId="1076"/>
        <pc:sldMkLst>
          <pc:docMk/>
          <pc:sldMk cId="617660446" sldId="260"/>
        </pc:sldMkLst>
        <pc:spChg chg="mod">
          <ac:chgData name="Julien HASLOUIN" userId="S::julien.haslouin@ensea.fr::11ead75b-e604-4309-b900-ee94dcd80446" providerId="AD" clId="Web-{DEF6C7F0-F576-747A-0C97-312EF775BE50}" dt="2023-06-05T22:09:05.435" v="75" actId="20577"/>
          <ac:spMkLst>
            <pc:docMk/>
            <pc:sldMk cId="617660446" sldId="260"/>
            <ac:spMk id="2" creationId="{F105443A-05C4-1697-1C74-1CB3CBE2BBE0}"/>
          </ac:spMkLst>
        </pc:spChg>
        <pc:spChg chg="del mod">
          <ac:chgData name="Julien HASLOUIN" userId="S::julien.haslouin@ensea.fr::11ead75b-e604-4309-b900-ee94dcd80446" providerId="AD" clId="Web-{DEF6C7F0-F576-747A-0C97-312EF775BE50}" dt="2023-06-05T22:09:34.500" v="84"/>
          <ac:spMkLst>
            <pc:docMk/>
            <pc:sldMk cId="617660446" sldId="260"/>
            <ac:spMk id="3" creationId="{FE80CF68-850E-A10F-7DB5-E82F4DFD3179}"/>
          </ac:spMkLst>
        </pc:spChg>
        <pc:spChg chg="add del mod">
          <ac:chgData name="Julien HASLOUIN" userId="S::julien.haslouin@ensea.fr::11ead75b-e604-4309-b900-ee94dcd80446" providerId="AD" clId="Web-{DEF6C7F0-F576-747A-0C97-312EF775BE50}" dt="2023-06-05T22:16:33.122" v="87"/>
          <ac:spMkLst>
            <pc:docMk/>
            <pc:sldMk cId="617660446" sldId="260"/>
            <ac:spMk id="7" creationId="{6731EF1F-968D-4BA9-85D4-5378241E59D3}"/>
          </ac:spMkLst>
        </pc:spChg>
        <pc:spChg chg="add del">
          <ac:chgData name="Julien HASLOUIN" userId="S::julien.haslouin@ensea.fr::11ead75b-e604-4309-b900-ee94dcd80446" providerId="AD" clId="Web-{DEF6C7F0-F576-747A-0C97-312EF775BE50}" dt="2023-06-05T21:55:40.505" v="10"/>
          <ac:spMkLst>
            <pc:docMk/>
            <pc:sldMk cId="617660446" sldId="260"/>
            <ac:spMk id="10" creationId="{3CBA2BA5-DF4D-437C-9273-F945CF857D8B}"/>
          </ac:spMkLst>
        </pc:spChg>
        <pc:spChg chg="add del">
          <ac:chgData name="Julien HASLOUIN" userId="S::julien.haslouin@ensea.fr::11ead75b-e604-4309-b900-ee94dcd80446" providerId="AD" clId="Web-{DEF6C7F0-F576-747A-0C97-312EF775BE50}" dt="2023-06-05T21:55:40.505" v="10"/>
          <ac:spMkLst>
            <pc:docMk/>
            <pc:sldMk cId="617660446" sldId="260"/>
            <ac:spMk id="12" creationId="{7754EA86-2D7A-4D51-B5F6-DA6349D5F4DC}"/>
          </ac:spMkLst>
        </pc:spChg>
        <pc:spChg chg="add">
          <ac:chgData name="Julien HASLOUIN" userId="S::julien.haslouin@ensea.fr::11ead75b-e604-4309-b900-ee94dcd80446" providerId="AD" clId="Web-{DEF6C7F0-F576-747A-0C97-312EF775BE50}" dt="2023-06-05T21:55:40.505" v="11"/>
          <ac:spMkLst>
            <pc:docMk/>
            <pc:sldMk cId="617660446" sldId="260"/>
            <ac:spMk id="14" creationId="{F8B556C4-7E49-4C36-845D-FC58F507345E}"/>
          </ac:spMkLst>
        </pc:spChg>
        <pc:picChg chg="add mod ord">
          <ac:chgData name="Julien HASLOUIN" userId="S::julien.haslouin@ensea.fr::11ead75b-e604-4309-b900-ee94dcd80446" providerId="AD" clId="Web-{DEF6C7F0-F576-747A-0C97-312EF775BE50}" dt="2023-06-05T21:55:40.505" v="11"/>
          <ac:picMkLst>
            <pc:docMk/>
            <pc:sldMk cId="617660446" sldId="260"/>
            <ac:picMk id="5" creationId="{0E658A64-7C11-7FF9-C0A0-922C4A139555}"/>
          </ac:picMkLst>
        </pc:picChg>
        <pc:picChg chg="add mod">
          <ac:chgData name="Julien HASLOUIN" userId="S::julien.haslouin@ensea.fr::11ead75b-e604-4309-b900-ee94dcd80446" providerId="AD" clId="Web-{DEF6C7F0-F576-747A-0C97-312EF775BE50}" dt="2023-06-05T22:17:42.345" v="92" actId="1076"/>
          <ac:picMkLst>
            <pc:docMk/>
            <pc:sldMk cId="617660446" sldId="260"/>
            <ac:picMk id="8" creationId="{17E7CA06-1580-A389-ACB1-FC065A90D4AB}"/>
          </ac:picMkLst>
        </pc:picChg>
        <pc:picChg chg="add del mod modCrop">
          <ac:chgData name="Julien HASLOUIN" userId="S::julien.haslouin@ensea.fr::11ead75b-e604-4309-b900-ee94dcd80446" providerId="AD" clId="Web-{DEF6C7F0-F576-747A-0C97-312EF775BE50}" dt="2023-06-05T22:24:55.521" v="102"/>
          <ac:picMkLst>
            <pc:docMk/>
            <pc:sldMk cId="617660446" sldId="260"/>
            <ac:picMk id="9" creationId="{7B98233D-A352-3596-E1AD-49C6C70C52A1}"/>
          </ac:picMkLst>
        </pc:picChg>
        <pc:picChg chg="add mod modCrop">
          <ac:chgData name="Julien HASLOUIN" userId="S::julien.haslouin@ensea.fr::11ead75b-e604-4309-b900-ee94dcd80446" providerId="AD" clId="Web-{DEF6C7F0-F576-747A-0C97-312EF775BE50}" dt="2023-06-05T22:31:15.469" v="119" actId="1076"/>
          <ac:picMkLst>
            <pc:docMk/>
            <pc:sldMk cId="617660446" sldId="260"/>
            <ac:picMk id="11" creationId="{18337D46-8733-31E3-8CD2-E3320F0C43B1}"/>
          </ac:picMkLst>
        </pc:picChg>
        <pc:picChg chg="add mod">
          <ac:chgData name="Julien HASLOUIN" userId="S::julien.haslouin@ensea.fr::11ead75b-e604-4309-b900-ee94dcd80446" providerId="AD" clId="Web-{DEF6C7F0-F576-747A-0C97-312EF775BE50}" dt="2023-06-05T22:31:12.922" v="118" actId="1076"/>
          <ac:picMkLst>
            <pc:docMk/>
            <pc:sldMk cId="617660446" sldId="260"/>
            <ac:picMk id="13" creationId="{64930B07-7958-F346-D3D9-D79A8A306085}"/>
          </ac:picMkLst>
        </pc:picChg>
      </pc:sldChg>
      <pc:sldChg chg="addSp delSp modSp mod setBg addAnim delAnim setClrOvrMap">
        <pc:chgData name="Julien HASLOUIN" userId="S::julien.haslouin@ensea.fr::11ead75b-e604-4309-b900-ee94dcd80446" providerId="AD" clId="Web-{DEF6C7F0-F576-747A-0C97-312EF775BE50}" dt="2023-06-05T22:08:56.028" v="67"/>
        <pc:sldMkLst>
          <pc:docMk/>
          <pc:sldMk cId="1464359048" sldId="261"/>
        </pc:sldMkLst>
        <pc:spChg chg="mod">
          <ac:chgData name="Julien HASLOUIN" userId="S::julien.haslouin@ensea.fr::11ead75b-e604-4309-b900-ee94dcd80446" providerId="AD" clId="Web-{DEF6C7F0-F576-747A-0C97-312EF775BE50}" dt="2023-06-05T22:08:56.028" v="66"/>
          <ac:spMkLst>
            <pc:docMk/>
            <pc:sldMk cId="1464359048" sldId="261"/>
            <ac:spMk id="2" creationId="{E4581FCB-D105-18BA-200D-EF462C74B065}"/>
          </ac:spMkLst>
        </pc:spChg>
        <pc:spChg chg="mod">
          <ac:chgData name="Julien HASLOUIN" userId="S::julien.haslouin@ensea.fr::11ead75b-e604-4309-b900-ee94dcd80446" providerId="AD" clId="Web-{DEF6C7F0-F576-747A-0C97-312EF775BE50}" dt="2023-06-05T22:08:56.028" v="66"/>
          <ac:spMkLst>
            <pc:docMk/>
            <pc:sldMk cId="1464359048" sldId="261"/>
            <ac:spMk id="3" creationId="{B125132D-EDB4-5D1D-34EA-BF8F54349200}"/>
          </ac:spMkLst>
        </pc:spChg>
        <pc:spChg chg="add del">
          <ac:chgData name="Julien HASLOUIN" userId="S::julien.haslouin@ensea.fr::11ead75b-e604-4309-b900-ee94dcd80446" providerId="AD" clId="Web-{DEF6C7F0-F576-747A-0C97-312EF775BE50}" dt="2023-06-05T22:08:56.028" v="66"/>
          <ac:spMkLst>
            <pc:docMk/>
            <pc:sldMk cId="1464359048" sldId="261"/>
            <ac:spMk id="13" creationId="{B709ADC9-6EAF-4268-9415-1ED5ECFA2218}"/>
          </ac:spMkLst>
        </pc:spChg>
        <pc:grpChg chg="add del">
          <ac:chgData name="Julien HASLOUIN" userId="S::julien.haslouin@ensea.fr::11ead75b-e604-4309-b900-ee94dcd80446" providerId="AD" clId="Web-{DEF6C7F0-F576-747A-0C97-312EF775BE50}" dt="2023-06-05T22:08:56.028" v="66"/>
          <ac:grpSpMkLst>
            <pc:docMk/>
            <pc:sldMk cId="1464359048" sldId="261"/>
            <ac:grpSpMk id="9" creationId="{9D9D6BF1-DFF2-4526-9D13-BF339D8C4163}"/>
          </ac:grpSpMkLst>
        </pc:grpChg>
        <pc:picChg chg="add del">
          <ac:chgData name="Julien HASLOUIN" userId="S::julien.haslouin@ensea.fr::11ead75b-e604-4309-b900-ee94dcd80446" providerId="AD" clId="Web-{DEF6C7F0-F576-747A-0C97-312EF775BE50}" dt="2023-06-05T22:08:56.028" v="66"/>
          <ac:picMkLst>
            <pc:docMk/>
            <pc:sldMk cId="1464359048" sldId="261"/>
            <ac:picMk id="5" creationId="{157812AD-A28D-27D8-7001-7940D113CF0D}"/>
          </ac:picMkLst>
        </pc:picChg>
      </pc:sldChg>
      <pc:sldChg chg="addSp delSp modSp mod setBg setClrOvrMap">
        <pc:chgData name="Julien HASLOUIN" userId="S::julien.haslouin@ensea.fr::11ead75b-e604-4309-b900-ee94dcd80446" providerId="AD" clId="Web-{DEF6C7F0-F576-747A-0C97-312EF775BE50}" dt="2023-06-05T22:07:31.679" v="39"/>
        <pc:sldMkLst>
          <pc:docMk/>
          <pc:sldMk cId="3718764485" sldId="262"/>
        </pc:sldMkLst>
        <pc:spChg chg="mod ord">
          <ac:chgData name="Julien HASLOUIN" userId="S::julien.haslouin@ensea.fr::11ead75b-e604-4309-b900-ee94dcd80446" providerId="AD" clId="Web-{DEF6C7F0-F576-747A-0C97-312EF775BE50}" dt="2023-06-05T22:07:31.679" v="39"/>
          <ac:spMkLst>
            <pc:docMk/>
            <pc:sldMk cId="3718764485" sldId="262"/>
            <ac:spMk id="2" creationId="{7669E2A5-BCB0-66F4-E9E6-9C3DF1A36FBE}"/>
          </ac:spMkLst>
        </pc:spChg>
        <pc:spChg chg="add del">
          <ac:chgData name="Julien HASLOUIN" userId="S::julien.haslouin@ensea.fr::11ead75b-e604-4309-b900-ee94dcd80446" providerId="AD" clId="Web-{DEF6C7F0-F576-747A-0C97-312EF775BE50}" dt="2023-06-05T22:07:09.990" v="35"/>
          <ac:spMkLst>
            <pc:docMk/>
            <pc:sldMk cId="3718764485" sldId="262"/>
            <ac:spMk id="13" creationId="{1F9A0C1C-8ABC-401B-8FE9-AC9327C4C587}"/>
          </ac:spMkLst>
        </pc:spChg>
        <pc:spChg chg="add del">
          <ac:chgData name="Julien HASLOUIN" userId="S::julien.haslouin@ensea.fr::11ead75b-e604-4309-b900-ee94dcd80446" providerId="AD" clId="Web-{DEF6C7F0-F576-747A-0C97-312EF775BE50}" dt="2023-06-05T22:07:09.990" v="35"/>
          <ac:spMkLst>
            <pc:docMk/>
            <pc:sldMk cId="3718764485" sldId="262"/>
            <ac:spMk id="15" creationId="{BA5783C3-2F96-40A7-A24F-30CB07AA3928}"/>
          </ac:spMkLst>
        </pc:spChg>
        <pc:spChg chg="add del">
          <ac:chgData name="Julien HASLOUIN" userId="S::julien.haslouin@ensea.fr::11ead75b-e604-4309-b900-ee94dcd80446" providerId="AD" clId="Web-{DEF6C7F0-F576-747A-0C97-312EF775BE50}" dt="2023-06-05T22:07:09.990" v="35"/>
          <ac:spMkLst>
            <pc:docMk/>
            <pc:sldMk cId="3718764485" sldId="262"/>
            <ac:spMk id="17" creationId="{A9D08DBA-0326-4C4E-ACFB-576F3ABDD2D0}"/>
          </ac:spMkLst>
        </pc:spChg>
        <pc:spChg chg="add del">
          <ac:chgData name="Julien HASLOUIN" userId="S::julien.haslouin@ensea.fr::11ead75b-e604-4309-b900-ee94dcd80446" providerId="AD" clId="Web-{DEF6C7F0-F576-747A-0C97-312EF775BE50}" dt="2023-06-05T22:07:22.616" v="37"/>
          <ac:spMkLst>
            <pc:docMk/>
            <pc:sldMk cId="3718764485" sldId="262"/>
            <ac:spMk id="20" creationId="{1E954AF0-B5CC-4A16-ACDA-675B5694F2C8}"/>
          </ac:spMkLst>
        </pc:spChg>
        <pc:spChg chg="add del">
          <ac:chgData name="Julien HASLOUIN" userId="S::julien.haslouin@ensea.fr::11ead75b-e604-4309-b900-ee94dcd80446" providerId="AD" clId="Web-{DEF6C7F0-F576-747A-0C97-312EF775BE50}" dt="2023-06-05T22:07:22.616" v="37"/>
          <ac:spMkLst>
            <pc:docMk/>
            <pc:sldMk cId="3718764485" sldId="262"/>
            <ac:spMk id="21" creationId="{325322DD-3792-4947-A96A-1B6D9D786960}"/>
          </ac:spMkLst>
        </pc:spChg>
        <pc:spChg chg="add del">
          <ac:chgData name="Julien HASLOUIN" userId="S::julien.haslouin@ensea.fr::11ead75b-e604-4309-b900-ee94dcd80446" providerId="AD" clId="Web-{DEF6C7F0-F576-747A-0C97-312EF775BE50}" dt="2023-06-05T22:07:31.679" v="39"/>
          <ac:spMkLst>
            <pc:docMk/>
            <pc:sldMk cId="3718764485" sldId="262"/>
            <ac:spMk id="24" creationId="{B709ADC9-6EAF-4268-9415-1ED5ECFA2218}"/>
          </ac:spMkLst>
        </pc:spChg>
        <pc:grpChg chg="add del">
          <ac:chgData name="Julien HASLOUIN" userId="S::julien.haslouin@ensea.fr::11ead75b-e604-4309-b900-ee94dcd80446" providerId="AD" clId="Web-{DEF6C7F0-F576-747A-0C97-312EF775BE50}" dt="2023-06-05T22:07:09.990" v="35"/>
          <ac:grpSpMkLst>
            <pc:docMk/>
            <pc:sldMk cId="3718764485" sldId="262"/>
            <ac:grpSpMk id="9" creationId="{449BC34D-9C23-4D6D-8213-1F471AF85B3F}"/>
          </ac:grpSpMkLst>
        </pc:grpChg>
        <pc:grpChg chg="add del">
          <ac:chgData name="Julien HASLOUIN" userId="S::julien.haslouin@ensea.fr::11ead75b-e604-4309-b900-ee94dcd80446" providerId="AD" clId="Web-{DEF6C7F0-F576-747A-0C97-312EF775BE50}" dt="2023-06-05T22:07:22.616" v="37"/>
          <ac:grpSpMkLst>
            <pc:docMk/>
            <pc:sldMk cId="3718764485" sldId="262"/>
            <ac:grpSpMk id="19" creationId="{449BC34D-9C23-4D6D-8213-1F471AF85B3F}"/>
          </ac:grpSpMkLst>
        </pc:grpChg>
        <pc:grpChg chg="add del">
          <ac:chgData name="Julien HASLOUIN" userId="S::julien.haslouin@ensea.fr::11ead75b-e604-4309-b900-ee94dcd80446" providerId="AD" clId="Web-{DEF6C7F0-F576-747A-0C97-312EF775BE50}" dt="2023-06-05T22:07:31.679" v="39"/>
          <ac:grpSpMkLst>
            <pc:docMk/>
            <pc:sldMk cId="3718764485" sldId="262"/>
            <ac:grpSpMk id="23" creationId="{9D9D6BF1-DFF2-4526-9D13-BF339D8C4163}"/>
          </ac:grpSpMkLst>
        </pc:grpChg>
        <pc:picChg chg="mod">
          <ac:chgData name="Julien HASLOUIN" userId="S::julien.haslouin@ensea.fr::11ead75b-e604-4309-b900-ee94dcd80446" providerId="AD" clId="Web-{DEF6C7F0-F576-747A-0C97-312EF775BE50}" dt="2023-06-05T22:07:31.679" v="39"/>
          <ac:picMkLst>
            <pc:docMk/>
            <pc:sldMk cId="3718764485" sldId="262"/>
            <ac:picMk id="4" creationId="{A31B702E-5851-ABD9-8EC6-B6A7B3F28AC4}"/>
          </ac:picMkLst>
        </pc:picChg>
      </pc:sldChg>
      <pc:sldChg chg="addSp delSp modSp mod setBg">
        <pc:chgData name="Julien HASLOUIN" userId="S::julien.haslouin@ensea.fr::11ead75b-e604-4309-b900-ee94dcd80446" providerId="AD" clId="Web-{DEF6C7F0-F576-747A-0C97-312EF775BE50}" dt="2023-06-05T22:12:08.151" v="86"/>
        <pc:sldMkLst>
          <pc:docMk/>
          <pc:sldMk cId="540380207" sldId="263"/>
        </pc:sldMkLst>
        <pc:spChg chg="mod">
          <ac:chgData name="Julien HASLOUIN" userId="S::julien.haslouin@ensea.fr::11ead75b-e604-4309-b900-ee94dcd80446" providerId="AD" clId="Web-{DEF6C7F0-F576-747A-0C97-312EF775BE50}" dt="2023-06-05T22:12:08.151" v="86"/>
          <ac:spMkLst>
            <pc:docMk/>
            <pc:sldMk cId="540380207" sldId="263"/>
            <ac:spMk id="2" creationId="{555D9718-A94B-3DA0-F630-F8B56C498109}"/>
          </ac:spMkLst>
        </pc:spChg>
        <pc:spChg chg="add del">
          <ac:chgData name="Julien HASLOUIN" userId="S::julien.haslouin@ensea.fr::11ead75b-e604-4309-b900-ee94dcd80446" providerId="AD" clId="Web-{DEF6C7F0-F576-747A-0C97-312EF775BE50}" dt="2023-06-05T22:12:08.151" v="86"/>
          <ac:spMkLst>
            <pc:docMk/>
            <pc:sldMk cId="540380207" sldId="263"/>
            <ac:spMk id="11" creationId="{5C1804CD-40B4-22A2-1BF8-0DF132D2B5F8}"/>
          </ac:spMkLst>
        </pc:spChg>
        <pc:spChg chg="add del">
          <ac:chgData name="Julien HASLOUIN" userId="S::julien.haslouin@ensea.fr::11ead75b-e604-4309-b900-ee94dcd80446" providerId="AD" clId="Web-{DEF6C7F0-F576-747A-0C97-312EF775BE50}" dt="2023-06-05T22:12:08.151" v="86"/>
          <ac:spMkLst>
            <pc:docMk/>
            <pc:sldMk cId="540380207" sldId="263"/>
            <ac:spMk id="14" creationId="{1D868099-6145-4BC0-A5EA-74BEF1776BA9}"/>
          </ac:spMkLst>
        </pc:spChg>
        <pc:spChg chg="add del">
          <ac:chgData name="Julien HASLOUIN" userId="S::julien.haslouin@ensea.fr::11ead75b-e604-4309-b900-ee94dcd80446" providerId="AD" clId="Web-{DEF6C7F0-F576-747A-0C97-312EF775BE50}" dt="2023-06-05T22:12:08.151" v="86"/>
          <ac:spMkLst>
            <pc:docMk/>
            <pc:sldMk cId="540380207" sldId="263"/>
            <ac:spMk id="16" creationId="{CC1026F7-DECB-49B4-A565-518BBA445471}"/>
          </ac:spMkLst>
        </pc:spChg>
        <pc:picChg chg="mod">
          <ac:chgData name="Julien HASLOUIN" userId="S::julien.haslouin@ensea.fr::11ead75b-e604-4309-b900-ee94dcd80446" providerId="AD" clId="Web-{DEF6C7F0-F576-747A-0C97-312EF775BE50}" dt="2023-06-05T22:12:08.151" v="86"/>
          <ac:picMkLst>
            <pc:docMk/>
            <pc:sldMk cId="540380207" sldId="263"/>
            <ac:picMk id="7" creationId="{2A3D9BA7-7DDB-23D5-A44B-2D74950DB4B8}"/>
          </ac:picMkLst>
        </pc:picChg>
      </pc:sldChg>
      <pc:sldChg chg="addSp delSp modSp">
        <pc:chgData name="Julien HASLOUIN" userId="S::julien.haslouin@ensea.fr::11ead75b-e604-4309-b900-ee94dcd80446" providerId="AD" clId="Web-{DEF6C7F0-F576-747A-0C97-312EF775BE50}" dt="2023-06-05T22:04:54.871" v="31" actId="1076"/>
        <pc:sldMkLst>
          <pc:docMk/>
          <pc:sldMk cId="1656683393" sldId="264"/>
        </pc:sldMkLst>
        <pc:spChg chg="add del mod">
          <ac:chgData name="Julien HASLOUIN" userId="S::julien.haslouin@ensea.fr::11ead75b-e604-4309-b900-ee94dcd80446" providerId="AD" clId="Web-{DEF6C7F0-F576-747A-0C97-312EF775BE50}" dt="2023-06-05T21:54:42.064" v="3"/>
          <ac:spMkLst>
            <pc:docMk/>
            <pc:sldMk cId="1656683393" sldId="264"/>
            <ac:spMk id="3" creationId="{41058CB3-2CA1-7798-F919-9F34F0329B31}"/>
          </ac:spMkLst>
        </pc:spChg>
        <pc:spChg chg="del">
          <ac:chgData name="Julien HASLOUIN" userId="S::julien.haslouin@ensea.fr::11ead75b-e604-4309-b900-ee94dcd80446" providerId="AD" clId="Web-{DEF6C7F0-F576-747A-0C97-312EF775BE50}" dt="2023-06-05T21:54:48.111" v="4"/>
          <ac:spMkLst>
            <pc:docMk/>
            <pc:sldMk cId="1656683393" sldId="264"/>
            <ac:spMk id="8" creationId="{40E3325F-D51F-3495-229F-84931FED60AB}"/>
          </ac:spMkLst>
        </pc:spChg>
        <pc:picChg chg="add mod ord">
          <ac:chgData name="Julien HASLOUIN" userId="S::julien.haslouin@ensea.fr::11ead75b-e604-4309-b900-ee94dcd80446" providerId="AD" clId="Web-{DEF6C7F0-F576-747A-0C97-312EF775BE50}" dt="2023-06-05T22:04:52.215" v="30" actId="1076"/>
          <ac:picMkLst>
            <pc:docMk/>
            <pc:sldMk cId="1656683393" sldId="264"/>
            <ac:picMk id="5" creationId="{3DC87522-6F11-5408-A78A-A7DC77098B58}"/>
          </ac:picMkLst>
        </pc:picChg>
        <pc:picChg chg="add mod">
          <ac:chgData name="Julien HASLOUIN" userId="S::julien.haslouin@ensea.fr::11ead75b-e604-4309-b900-ee94dcd80446" providerId="AD" clId="Web-{DEF6C7F0-F576-747A-0C97-312EF775BE50}" dt="2023-06-05T22:04:54.871" v="31" actId="1076"/>
          <ac:picMkLst>
            <pc:docMk/>
            <pc:sldMk cId="1656683393" sldId="264"/>
            <ac:picMk id="6" creationId="{83612EC1-C2CB-520F-C26F-90D48AA3F29F}"/>
          </ac:picMkLst>
        </pc:picChg>
        <pc:picChg chg="add mod">
          <ac:chgData name="Julien HASLOUIN" userId="S::julien.haslouin@ensea.fr::11ead75b-e604-4309-b900-ee94dcd80446" providerId="AD" clId="Web-{DEF6C7F0-F576-747A-0C97-312EF775BE50}" dt="2023-06-05T22:04:35.042" v="24" actId="1076"/>
          <ac:picMkLst>
            <pc:docMk/>
            <pc:sldMk cId="1656683393" sldId="264"/>
            <ac:picMk id="7" creationId="{006CD186-3675-4EB0-52BF-57297EB4A13F}"/>
          </ac:picMkLst>
        </pc:picChg>
      </pc:sldChg>
      <pc:sldChg chg="addSp delSp modSp add del mod ord replId setBg setClrOvrMap">
        <pc:chgData name="Julien HASLOUIN" userId="S::julien.haslouin@ensea.fr::11ead75b-e604-4309-b900-ee94dcd80446" providerId="AD" clId="Web-{DEF6C7F0-F576-747A-0C97-312EF775BE50}" dt="2023-06-05T22:32:43.037" v="126"/>
        <pc:sldMkLst>
          <pc:docMk/>
          <pc:sldMk cId="2836004302" sldId="265"/>
        </pc:sldMkLst>
        <pc:spChg chg="mod">
          <ac:chgData name="Julien HASLOUIN" userId="S::julien.haslouin@ensea.fr::11ead75b-e604-4309-b900-ee94dcd80446" providerId="AD" clId="Web-{DEF6C7F0-F576-747A-0C97-312EF775BE50}" dt="2023-06-05T22:31:57.940" v="121"/>
          <ac:spMkLst>
            <pc:docMk/>
            <pc:sldMk cId="2836004302" sldId="265"/>
            <ac:spMk id="2" creationId="{F105443A-05C4-1697-1C74-1CB3CBE2BBE0}"/>
          </ac:spMkLst>
        </pc:spChg>
        <pc:spChg chg="mod">
          <ac:chgData name="Julien HASLOUIN" userId="S::julien.haslouin@ensea.fr::11ead75b-e604-4309-b900-ee94dcd80446" providerId="AD" clId="Web-{DEF6C7F0-F576-747A-0C97-312EF775BE50}" dt="2023-06-05T22:32:43.037" v="126"/>
          <ac:spMkLst>
            <pc:docMk/>
            <pc:sldMk cId="2836004302" sldId="265"/>
            <ac:spMk id="3" creationId="{FE80CF68-850E-A10F-7DB5-E82F4DFD3179}"/>
          </ac:spMkLst>
        </pc:spChg>
        <pc:spChg chg="del">
          <ac:chgData name="Julien HASLOUIN" userId="S::julien.haslouin@ensea.fr::11ead75b-e604-4309-b900-ee94dcd80446" providerId="AD" clId="Web-{DEF6C7F0-F576-747A-0C97-312EF775BE50}" dt="2023-06-05T22:31:57.940" v="121"/>
          <ac:spMkLst>
            <pc:docMk/>
            <pc:sldMk cId="2836004302" sldId="265"/>
            <ac:spMk id="14" creationId="{F8B556C4-7E49-4C36-845D-FC58F507345E}"/>
          </ac:spMkLst>
        </pc:spChg>
        <pc:spChg chg="add">
          <ac:chgData name="Julien HASLOUIN" userId="S::julien.haslouin@ensea.fr::11ead75b-e604-4309-b900-ee94dcd80446" providerId="AD" clId="Web-{DEF6C7F0-F576-747A-0C97-312EF775BE50}" dt="2023-06-05T22:31:57.940" v="121"/>
          <ac:spMkLst>
            <pc:docMk/>
            <pc:sldMk cId="2836004302" sldId="265"/>
            <ac:spMk id="20" creationId="{2078F889-8780-48D5-8B9E-DF8B13063783}"/>
          </ac:spMkLst>
        </pc:spChg>
        <pc:spChg chg="add">
          <ac:chgData name="Julien HASLOUIN" userId="S::julien.haslouin@ensea.fr::11ead75b-e604-4309-b900-ee94dcd80446" providerId="AD" clId="Web-{DEF6C7F0-F576-747A-0C97-312EF775BE50}" dt="2023-06-05T22:31:57.940" v="121"/>
          <ac:spMkLst>
            <pc:docMk/>
            <pc:sldMk cId="2836004302" sldId="265"/>
            <ac:spMk id="22" creationId="{3A4CABA2-22A0-44B2-BD92-28FF73FCEA27}"/>
          </ac:spMkLst>
        </pc:spChg>
        <pc:picChg chg="del">
          <ac:chgData name="Julien HASLOUIN" userId="S::julien.haslouin@ensea.fr::11ead75b-e604-4309-b900-ee94dcd80446" providerId="AD" clId="Web-{DEF6C7F0-F576-747A-0C97-312EF775BE50}" dt="2023-06-05T22:31:54.253" v="120"/>
          <ac:picMkLst>
            <pc:docMk/>
            <pc:sldMk cId="2836004302" sldId="265"/>
            <ac:picMk id="5" creationId="{0E658A64-7C11-7FF9-C0A0-922C4A139555}"/>
          </ac:picMkLst>
        </pc:picChg>
        <pc:picChg chg="add">
          <ac:chgData name="Julien HASLOUIN" userId="S::julien.haslouin@ensea.fr::11ead75b-e604-4309-b900-ee94dcd80446" providerId="AD" clId="Web-{DEF6C7F0-F576-747A-0C97-312EF775BE50}" dt="2023-06-05T22:31:57.940" v="121"/>
          <ac:picMkLst>
            <pc:docMk/>
            <pc:sldMk cId="2836004302" sldId="265"/>
            <ac:picMk id="16" creationId="{A8A83051-B729-9E89-A363-51C24BEE44CB}"/>
          </ac:picMkLst>
        </pc:picChg>
      </pc:sldChg>
    </pc:docChg>
  </pc:docChgLst>
  <pc:docChgLst>
    <pc:chgData name="Julien HASLOUIN" userId="S::julien.haslouin@ensea.fr::11ead75b-e604-4309-b900-ee94dcd80446" providerId="AD" clId="Web-{DEE24655-7B4F-9C2A-E4E1-6C417AA3A899}"/>
    <pc:docChg chg="addSld delSld modSld">
      <pc:chgData name="Julien HASLOUIN" userId="S::julien.haslouin@ensea.fr::11ead75b-e604-4309-b900-ee94dcd80446" providerId="AD" clId="Web-{DEE24655-7B4F-9C2A-E4E1-6C417AA3A899}" dt="2023-04-06T09:32:56.359" v="16" actId="20577"/>
      <pc:docMkLst>
        <pc:docMk/>
      </pc:docMkLst>
      <pc:sldChg chg="modSp new">
        <pc:chgData name="Julien HASLOUIN" userId="S::julien.haslouin@ensea.fr::11ead75b-e604-4309-b900-ee94dcd80446" providerId="AD" clId="Web-{DEE24655-7B4F-9C2A-E4E1-6C417AA3A899}" dt="2023-04-06T09:32:56.359" v="16" actId="20577"/>
        <pc:sldMkLst>
          <pc:docMk/>
          <pc:sldMk cId="1508609157" sldId="257"/>
        </pc:sldMkLst>
        <pc:spChg chg="mod">
          <ac:chgData name="Julien HASLOUIN" userId="S::julien.haslouin@ensea.fr::11ead75b-e604-4309-b900-ee94dcd80446" providerId="AD" clId="Web-{DEE24655-7B4F-9C2A-E4E1-6C417AA3A899}" dt="2023-04-06T09:32:56.359" v="16" actId="20577"/>
          <ac:spMkLst>
            <pc:docMk/>
            <pc:sldMk cId="1508609157" sldId="257"/>
            <ac:spMk id="2" creationId="{85D5E883-A7C0-F5BC-572E-346859FBC4CE}"/>
          </ac:spMkLst>
        </pc:spChg>
      </pc:sldChg>
      <pc:sldChg chg="delSp modSp del">
        <pc:chgData name="Julien HASLOUIN" userId="S::julien.haslouin@ensea.fr::11ead75b-e604-4309-b900-ee94dcd80446" providerId="AD" clId="Web-{DEE24655-7B4F-9C2A-E4E1-6C417AA3A899}" dt="2023-04-06T09:32:49.093" v="4"/>
        <pc:sldMkLst>
          <pc:docMk/>
          <pc:sldMk cId="2052831697" sldId="257"/>
        </pc:sldMkLst>
        <pc:spChg chg="del">
          <ac:chgData name="Julien HASLOUIN" userId="S::julien.haslouin@ensea.fr::11ead75b-e604-4309-b900-ee94dcd80446" providerId="AD" clId="Web-{DEE24655-7B4F-9C2A-E4E1-6C417AA3A899}" dt="2023-04-06T09:32:48.140" v="3"/>
          <ac:spMkLst>
            <pc:docMk/>
            <pc:sldMk cId="2052831697" sldId="257"/>
            <ac:spMk id="4" creationId="{1434DAD9-3316-9F14-EEF9-3EDDCDB8EE21}"/>
          </ac:spMkLst>
        </pc:spChg>
        <pc:spChg chg="del mod">
          <ac:chgData name="Julien HASLOUIN" userId="S::julien.haslouin@ensea.fr::11ead75b-e604-4309-b900-ee94dcd80446" providerId="AD" clId="Web-{DEE24655-7B4F-9C2A-E4E1-6C417AA3A899}" dt="2023-04-06T09:32:46.718" v="2"/>
          <ac:spMkLst>
            <pc:docMk/>
            <pc:sldMk cId="2052831697" sldId="257"/>
            <ac:spMk id="7" creationId="{6C7E5ADD-D410-A86C-FEC2-82078E003B80}"/>
          </ac:spMkLst>
        </pc:spChg>
        <pc:cxnChg chg="del mod">
          <ac:chgData name="Julien HASLOUIN" userId="S::julien.haslouin@ensea.fr::11ead75b-e604-4309-b900-ee94dcd80446" providerId="AD" clId="Web-{DEE24655-7B4F-9C2A-E4E1-6C417AA3A899}" dt="2023-04-06T09:32:45.078" v="0"/>
          <ac:cxnSpMkLst>
            <pc:docMk/>
            <pc:sldMk cId="2052831697" sldId="257"/>
            <ac:cxnSpMk id="9" creationId="{B2B889DA-959F-DFE2-08A2-7BD7059AA5F8}"/>
          </ac:cxnSpMkLst>
        </pc:cxnChg>
      </pc:sldChg>
    </pc:docChg>
  </pc:docChgLst>
  <pc:docChgLst>
    <pc:chgData name="Julien HASLOUIN" userId="S::julien.haslouin@ensea.fr::11ead75b-e604-4309-b900-ee94dcd80446" providerId="AD" clId="Web-{54B68193-D8D7-ACE6-E2CF-60495D5F6759}"/>
    <pc:docChg chg="modSld">
      <pc:chgData name="Julien HASLOUIN" userId="S::julien.haslouin@ensea.fr::11ead75b-e604-4309-b900-ee94dcd80446" providerId="AD" clId="Web-{54B68193-D8D7-ACE6-E2CF-60495D5F6759}" dt="2023-04-06T09:36:27.343" v="49" actId="20577"/>
      <pc:docMkLst>
        <pc:docMk/>
      </pc:docMkLst>
      <pc:sldChg chg="addSp delSp modSp">
        <pc:chgData name="Julien HASLOUIN" userId="S::julien.haslouin@ensea.fr::11ead75b-e604-4309-b900-ee94dcd80446" providerId="AD" clId="Web-{54B68193-D8D7-ACE6-E2CF-60495D5F6759}" dt="2023-04-06T09:36:27.343" v="49" actId="20577"/>
        <pc:sldMkLst>
          <pc:docMk/>
          <pc:sldMk cId="1508609157" sldId="259"/>
        </pc:sldMkLst>
        <pc:spChg chg="mod">
          <ac:chgData name="Julien HASLOUIN" userId="S::julien.haslouin@ensea.fr::11ead75b-e604-4309-b900-ee94dcd80446" providerId="AD" clId="Web-{54B68193-D8D7-ACE6-E2CF-60495D5F6759}" dt="2023-04-06T09:34:15.902" v="12" actId="20577"/>
          <ac:spMkLst>
            <pc:docMk/>
            <pc:sldMk cId="1508609157" sldId="259"/>
            <ac:spMk id="2" creationId="{85D5E883-A7C0-F5BC-572E-346859FBC4CE}"/>
          </ac:spMkLst>
        </pc:spChg>
        <pc:spChg chg="del">
          <ac:chgData name="Julien HASLOUIN" userId="S::julien.haslouin@ensea.fr::11ead75b-e604-4309-b900-ee94dcd80446" providerId="AD" clId="Web-{54B68193-D8D7-ACE6-E2CF-60495D5F6759}" dt="2023-04-06T09:34:18.480" v="13"/>
          <ac:spMkLst>
            <pc:docMk/>
            <pc:sldMk cId="1508609157" sldId="259"/>
            <ac:spMk id="3" creationId="{5476A452-6DF9-C589-BDE8-BA2C65F8B528}"/>
          </ac:spMkLst>
        </pc:spChg>
        <pc:spChg chg="add mod">
          <ac:chgData name="Julien HASLOUIN" userId="S::julien.haslouin@ensea.fr::11ead75b-e604-4309-b900-ee94dcd80446" providerId="AD" clId="Web-{54B68193-D8D7-ACE6-E2CF-60495D5F6759}" dt="2023-04-06T09:36:27.343" v="49" actId="20577"/>
          <ac:spMkLst>
            <pc:docMk/>
            <pc:sldMk cId="1508609157" sldId="259"/>
            <ac:spMk id="6" creationId="{C77DAD06-D3FF-54C2-A14F-553B6A8CA416}"/>
          </ac:spMkLst>
        </pc:spChg>
        <pc:picChg chg="add mod ord">
          <ac:chgData name="Julien HASLOUIN" userId="S::julien.haslouin@ensea.fr::11ead75b-e604-4309-b900-ee94dcd80446" providerId="AD" clId="Web-{54B68193-D8D7-ACE6-E2CF-60495D5F6759}" dt="2023-04-06T09:34:25.918" v="16" actId="1076"/>
          <ac:picMkLst>
            <pc:docMk/>
            <pc:sldMk cId="1508609157" sldId="259"/>
            <ac:picMk id="4" creationId="{6409284A-DC60-1A12-E2CE-22FA63B2E25C}"/>
          </ac:picMkLst>
        </pc:picChg>
        <pc:cxnChg chg="add mod">
          <ac:chgData name="Julien HASLOUIN" userId="S::julien.haslouin@ensea.fr::11ead75b-e604-4309-b900-ee94dcd80446" providerId="AD" clId="Web-{54B68193-D8D7-ACE6-E2CF-60495D5F6759}" dt="2023-04-06T09:36:15.530" v="44" actId="14100"/>
          <ac:cxnSpMkLst>
            <pc:docMk/>
            <pc:sldMk cId="1508609157" sldId="259"/>
            <ac:cxnSpMk id="5" creationId="{0A6DDC9B-3188-D742-BB6E-7EB32FE1EB91}"/>
          </ac:cxnSpMkLst>
        </pc:cxnChg>
      </pc:sldChg>
    </pc:docChg>
  </pc:docChgLst>
  <pc:docChgLst>
    <pc:chgData name="Selim FARCI" userId="S::selim.farci@ensea.fr::772064ac-71c6-4e7c-8e65-89dbf7bd8ff0" providerId="AD" clId="Web-{C0502DA0-3782-7ABE-D17B-802867E75D08}"/>
    <pc:docChg chg="addSld delSld modSld sldOrd">
      <pc:chgData name="Selim FARCI" userId="S::selim.farci@ensea.fr::772064ac-71c6-4e7c-8e65-89dbf7bd8ff0" providerId="AD" clId="Web-{C0502DA0-3782-7ABE-D17B-802867E75D08}" dt="2023-06-06T08:34:10.152" v="457" actId="20577"/>
      <pc:docMkLst>
        <pc:docMk/>
      </pc:docMkLst>
      <pc:sldChg chg="ord">
        <pc:chgData name="Selim FARCI" userId="S::selim.farci@ensea.fr::772064ac-71c6-4e7c-8e65-89dbf7bd8ff0" providerId="AD" clId="Web-{C0502DA0-3782-7ABE-D17B-802867E75D08}" dt="2023-06-06T08:32:32.352" v="426"/>
        <pc:sldMkLst>
          <pc:docMk/>
          <pc:sldMk cId="1464359048" sldId="261"/>
        </pc:sldMkLst>
      </pc:sldChg>
      <pc:sldChg chg="addSp delSp modSp">
        <pc:chgData name="Selim FARCI" userId="S::selim.farci@ensea.fr::772064ac-71c6-4e7c-8e65-89dbf7bd8ff0" providerId="AD" clId="Web-{C0502DA0-3782-7ABE-D17B-802867E75D08}" dt="2023-06-06T08:31:01.411" v="424" actId="20577"/>
        <pc:sldMkLst>
          <pc:docMk/>
          <pc:sldMk cId="1656683393" sldId="264"/>
        </pc:sldMkLst>
        <pc:spChg chg="mod">
          <ac:chgData name="Selim FARCI" userId="S::selim.farci@ensea.fr::772064ac-71c6-4e7c-8e65-89dbf7bd8ff0" providerId="AD" clId="Web-{C0502DA0-3782-7ABE-D17B-802867E75D08}" dt="2023-06-06T07:36:37.906" v="35" actId="20577"/>
          <ac:spMkLst>
            <pc:docMk/>
            <pc:sldMk cId="1656683393" sldId="264"/>
            <ac:spMk id="2" creationId="{B0A71DCA-DD2A-983A-0D69-1E2E0F75149F}"/>
          </ac:spMkLst>
        </pc:spChg>
        <pc:spChg chg="add mod">
          <ac:chgData name="Selim FARCI" userId="S::selim.farci@ensea.fr::772064ac-71c6-4e7c-8e65-89dbf7bd8ff0" providerId="AD" clId="Web-{C0502DA0-3782-7ABE-D17B-802867E75D08}" dt="2023-06-06T07:59:35.157" v="100" actId="1076"/>
          <ac:spMkLst>
            <pc:docMk/>
            <pc:sldMk cId="1656683393" sldId="264"/>
            <ac:spMk id="3" creationId="{ADBE10A0-67B7-8661-A540-E52EA6C44901}"/>
          </ac:spMkLst>
        </pc:spChg>
        <pc:spChg chg="add mod">
          <ac:chgData name="Selim FARCI" userId="S::selim.farci@ensea.fr::772064ac-71c6-4e7c-8e65-89dbf7bd8ff0" providerId="AD" clId="Web-{C0502DA0-3782-7ABE-D17B-802867E75D08}" dt="2023-06-06T08:02:00.131" v="124" actId="1076"/>
          <ac:spMkLst>
            <pc:docMk/>
            <pc:sldMk cId="1656683393" sldId="264"/>
            <ac:spMk id="8" creationId="{8CA3D5CB-D92B-B0E3-AFA4-3D69AA166257}"/>
          </ac:spMkLst>
        </pc:spChg>
        <pc:spChg chg="add del mod">
          <ac:chgData name="Selim FARCI" userId="S::selim.farci@ensea.fr::772064ac-71c6-4e7c-8e65-89dbf7bd8ff0" providerId="AD" clId="Web-{C0502DA0-3782-7ABE-D17B-802867E75D08}" dt="2023-06-06T08:30:42.988" v="412"/>
          <ac:spMkLst>
            <pc:docMk/>
            <pc:sldMk cId="1656683393" sldId="264"/>
            <ac:spMk id="9" creationId="{125DBA00-2300-2A93-4650-9672E55D8793}"/>
          </ac:spMkLst>
        </pc:spChg>
        <pc:spChg chg="add mod">
          <ac:chgData name="Selim FARCI" userId="S::selim.farci@ensea.fr::772064ac-71c6-4e7c-8e65-89dbf7bd8ff0" providerId="AD" clId="Web-{C0502DA0-3782-7ABE-D17B-802867E75D08}" dt="2023-06-06T08:31:01.411" v="424" actId="20577"/>
          <ac:spMkLst>
            <pc:docMk/>
            <pc:sldMk cId="1656683393" sldId="264"/>
            <ac:spMk id="10" creationId="{CC2C4F73-6362-4FA6-6E5E-ED9694450154}"/>
          </ac:spMkLst>
        </pc:spChg>
      </pc:sldChg>
      <pc:sldChg chg="addSp delSp modSp ord">
        <pc:chgData name="Selim FARCI" userId="S::selim.farci@ensea.fr::772064ac-71c6-4e7c-8e65-89dbf7bd8ff0" providerId="AD" clId="Web-{C0502DA0-3782-7ABE-D17B-802867E75D08}" dt="2023-06-06T07:37:27.877" v="49"/>
        <pc:sldMkLst>
          <pc:docMk/>
          <pc:sldMk cId="1880419974" sldId="266"/>
        </pc:sldMkLst>
        <pc:spChg chg="del">
          <ac:chgData name="Selim FARCI" userId="S::selim.farci@ensea.fr::772064ac-71c6-4e7c-8e65-89dbf7bd8ff0" providerId="AD" clId="Web-{C0502DA0-3782-7ABE-D17B-802867E75D08}" dt="2023-06-06T07:35:23.794" v="0"/>
          <ac:spMkLst>
            <pc:docMk/>
            <pc:sldMk cId="1880419974" sldId="266"/>
            <ac:spMk id="3" creationId="{CEA80AC1-7BCB-FE2C-09F0-13952471CF5D}"/>
          </ac:spMkLst>
        </pc:spChg>
        <pc:picChg chg="add mod ord">
          <ac:chgData name="Selim FARCI" userId="S::selim.farci@ensea.fr::772064ac-71c6-4e7c-8e65-89dbf7bd8ff0" providerId="AD" clId="Web-{C0502DA0-3782-7ABE-D17B-802867E75D08}" dt="2023-06-06T07:35:36.482" v="4" actId="1076"/>
          <ac:picMkLst>
            <pc:docMk/>
            <pc:sldMk cId="1880419974" sldId="266"/>
            <ac:picMk id="4" creationId="{1544274B-DD46-A51C-A611-73F38BE59543}"/>
          </ac:picMkLst>
        </pc:picChg>
      </pc:sldChg>
      <pc:sldChg chg="addSp delSp modSp new">
        <pc:chgData name="Selim FARCI" userId="S::selim.farci@ensea.fr::772064ac-71c6-4e7c-8e65-89dbf7bd8ff0" providerId="AD" clId="Web-{C0502DA0-3782-7ABE-D17B-802867E75D08}" dt="2023-06-06T08:30:26.050" v="409" actId="1076"/>
        <pc:sldMkLst>
          <pc:docMk/>
          <pc:sldMk cId="1305724685" sldId="268"/>
        </pc:sldMkLst>
        <pc:spChg chg="mod">
          <ac:chgData name="Selim FARCI" userId="S::selim.farci@ensea.fr::772064ac-71c6-4e7c-8e65-89dbf7bd8ff0" providerId="AD" clId="Web-{C0502DA0-3782-7ABE-D17B-802867E75D08}" dt="2023-06-06T08:30:24.378" v="408" actId="1076"/>
          <ac:spMkLst>
            <pc:docMk/>
            <pc:sldMk cId="1305724685" sldId="268"/>
            <ac:spMk id="2" creationId="{979D8AB0-B6B2-3F2A-5578-DDBFB928FC77}"/>
          </ac:spMkLst>
        </pc:spChg>
        <pc:spChg chg="del">
          <ac:chgData name="Selim FARCI" userId="S::selim.farci@ensea.fr::772064ac-71c6-4e7c-8e65-89dbf7bd8ff0" providerId="AD" clId="Web-{C0502DA0-3782-7ABE-D17B-802867E75D08}" dt="2023-06-06T07:39:46.335" v="66"/>
          <ac:spMkLst>
            <pc:docMk/>
            <pc:sldMk cId="1305724685" sldId="268"/>
            <ac:spMk id="3" creationId="{4C27FBEF-D9D3-9CF8-AC48-EFC9515B6D37}"/>
          </ac:spMkLst>
        </pc:spChg>
        <pc:picChg chg="add mod ord">
          <ac:chgData name="Selim FARCI" userId="S::selim.farci@ensea.fr::772064ac-71c6-4e7c-8e65-89dbf7bd8ff0" providerId="AD" clId="Web-{C0502DA0-3782-7ABE-D17B-802867E75D08}" dt="2023-06-06T08:30:26.050" v="409" actId="1076"/>
          <ac:picMkLst>
            <pc:docMk/>
            <pc:sldMk cId="1305724685" sldId="268"/>
            <ac:picMk id="4" creationId="{93376561-D387-6013-D7CA-85DA70E48386}"/>
          </ac:picMkLst>
        </pc:picChg>
      </pc:sldChg>
      <pc:sldChg chg="modSp new del">
        <pc:chgData name="Selim FARCI" userId="S::selim.farci@ensea.fr::772064ac-71c6-4e7c-8e65-89dbf7bd8ff0" providerId="AD" clId="Web-{C0502DA0-3782-7ABE-D17B-802867E75D08}" dt="2023-06-06T07:37:51.080" v="50"/>
        <pc:sldMkLst>
          <pc:docMk/>
          <pc:sldMk cId="4046197963" sldId="268"/>
        </pc:sldMkLst>
        <pc:spChg chg="mod">
          <ac:chgData name="Selim FARCI" userId="S::selim.farci@ensea.fr::772064ac-71c6-4e7c-8e65-89dbf7bd8ff0" providerId="AD" clId="Web-{C0502DA0-3782-7ABE-D17B-802867E75D08}" dt="2023-06-06T07:36:51.953" v="47" actId="20577"/>
          <ac:spMkLst>
            <pc:docMk/>
            <pc:sldMk cId="4046197963" sldId="268"/>
            <ac:spMk id="2" creationId="{FB7F65C1-3457-627F-8E11-A6C24F93750B}"/>
          </ac:spMkLst>
        </pc:spChg>
      </pc:sldChg>
      <pc:sldChg chg="addSp delSp modSp new ord">
        <pc:chgData name="Selim FARCI" userId="S::selim.farci@ensea.fr::772064ac-71c6-4e7c-8e65-89dbf7bd8ff0" providerId="AD" clId="Web-{C0502DA0-3782-7ABE-D17B-802867E75D08}" dt="2023-06-06T08:32:42.415" v="427"/>
        <pc:sldMkLst>
          <pc:docMk/>
          <pc:sldMk cId="655501770" sldId="269"/>
        </pc:sldMkLst>
        <pc:spChg chg="mod">
          <ac:chgData name="Selim FARCI" userId="S::selim.farci@ensea.fr::772064ac-71c6-4e7c-8e65-89dbf7bd8ff0" providerId="AD" clId="Web-{C0502DA0-3782-7ABE-D17B-802867E75D08}" dt="2023-06-06T08:09:49.101" v="145" actId="20577"/>
          <ac:spMkLst>
            <pc:docMk/>
            <pc:sldMk cId="655501770" sldId="269"/>
            <ac:spMk id="2" creationId="{CDCC19E4-CDD5-4FBC-3FBC-9EC9FA36FFD0}"/>
          </ac:spMkLst>
        </pc:spChg>
        <pc:spChg chg="del">
          <ac:chgData name="Selim FARCI" userId="S::selim.farci@ensea.fr::772064ac-71c6-4e7c-8e65-89dbf7bd8ff0" providerId="AD" clId="Web-{C0502DA0-3782-7ABE-D17B-802867E75D08}" dt="2023-06-06T08:09:23.912" v="126"/>
          <ac:spMkLst>
            <pc:docMk/>
            <pc:sldMk cId="655501770" sldId="269"/>
            <ac:spMk id="3" creationId="{BC0981C3-5621-CD04-3EA2-509DBE0E6BD3}"/>
          </ac:spMkLst>
        </pc:spChg>
        <pc:spChg chg="add del mod">
          <ac:chgData name="Selim FARCI" userId="S::selim.farci@ensea.fr::772064ac-71c6-4e7c-8e65-89dbf7bd8ff0" providerId="AD" clId="Web-{C0502DA0-3782-7ABE-D17B-802867E75D08}" dt="2023-06-06T08:22:04.720" v="290"/>
          <ac:spMkLst>
            <pc:docMk/>
            <pc:sldMk cId="655501770" sldId="269"/>
            <ac:spMk id="9" creationId="{FC922FB1-7245-3380-6C69-62C895AED77C}"/>
          </ac:spMkLst>
        </pc:spChg>
        <pc:picChg chg="add del mod ord">
          <ac:chgData name="Selim FARCI" userId="S::selim.farci@ensea.fr::772064ac-71c6-4e7c-8e65-89dbf7bd8ff0" providerId="AD" clId="Web-{C0502DA0-3782-7ABE-D17B-802867E75D08}" dt="2023-06-06T08:15:42.832" v="183"/>
          <ac:picMkLst>
            <pc:docMk/>
            <pc:sldMk cId="655501770" sldId="269"/>
            <ac:picMk id="4" creationId="{60B8E06B-117D-7D53-9E33-EE9B48EBD4EA}"/>
          </ac:picMkLst>
        </pc:picChg>
        <pc:picChg chg="add del mod">
          <ac:chgData name="Selim FARCI" userId="S::selim.farci@ensea.fr::772064ac-71c6-4e7c-8e65-89dbf7bd8ff0" providerId="AD" clId="Web-{C0502DA0-3782-7ABE-D17B-802867E75D08}" dt="2023-06-06T08:15:16.268" v="178" actId="1076"/>
          <ac:picMkLst>
            <pc:docMk/>
            <pc:sldMk cId="655501770" sldId="269"/>
            <ac:picMk id="5" creationId="{20E43A56-4ED4-3672-850B-14AAC387D6F0}"/>
          </ac:picMkLst>
        </pc:picChg>
        <pc:picChg chg="add mod">
          <ac:chgData name="Selim FARCI" userId="S::selim.farci@ensea.fr::772064ac-71c6-4e7c-8e65-89dbf7bd8ff0" providerId="AD" clId="Web-{C0502DA0-3782-7ABE-D17B-802867E75D08}" dt="2023-06-06T08:11:00.181" v="159" actId="1076"/>
          <ac:picMkLst>
            <pc:docMk/>
            <pc:sldMk cId="655501770" sldId="269"/>
            <ac:picMk id="6" creationId="{1EFA4153-0AE9-C001-2815-61DFAD54A1B7}"/>
          </ac:picMkLst>
        </pc:picChg>
        <pc:picChg chg="add mod modCrop">
          <ac:chgData name="Selim FARCI" userId="S::selim.farci@ensea.fr::772064ac-71c6-4e7c-8e65-89dbf7bd8ff0" providerId="AD" clId="Web-{C0502DA0-3782-7ABE-D17B-802867E75D08}" dt="2023-06-06T08:15:33.238" v="181" actId="1076"/>
          <ac:picMkLst>
            <pc:docMk/>
            <pc:sldMk cId="655501770" sldId="269"/>
            <ac:picMk id="7" creationId="{EE5BC872-B4A4-3F7C-3995-4FCDEB3B9941}"/>
          </ac:picMkLst>
        </pc:picChg>
      </pc:sldChg>
      <pc:sldChg chg="new del">
        <pc:chgData name="Selim FARCI" userId="S::selim.farci@ensea.fr::772064ac-71c6-4e7c-8e65-89dbf7bd8ff0" providerId="AD" clId="Web-{C0502DA0-3782-7ABE-D17B-802867E75D08}" dt="2023-06-06T07:52:59.503" v="71"/>
        <pc:sldMkLst>
          <pc:docMk/>
          <pc:sldMk cId="660665859" sldId="269"/>
        </pc:sldMkLst>
      </pc:sldChg>
      <pc:sldChg chg="addSp delSp modSp new ord">
        <pc:chgData name="Selim FARCI" userId="S::selim.farci@ensea.fr::772064ac-71c6-4e7c-8e65-89dbf7bd8ff0" providerId="AD" clId="Web-{C0502DA0-3782-7ABE-D17B-802867E75D08}" dt="2023-06-06T08:34:10.152" v="457" actId="20577"/>
        <pc:sldMkLst>
          <pc:docMk/>
          <pc:sldMk cId="452420962" sldId="270"/>
        </pc:sldMkLst>
        <pc:spChg chg="mod">
          <ac:chgData name="Selim FARCI" userId="S::selim.farci@ensea.fr::772064ac-71c6-4e7c-8e65-89dbf7bd8ff0" providerId="AD" clId="Web-{C0502DA0-3782-7ABE-D17B-802867E75D08}" dt="2023-06-06T08:21:56.392" v="289" actId="20577"/>
          <ac:spMkLst>
            <pc:docMk/>
            <pc:sldMk cId="452420962" sldId="270"/>
            <ac:spMk id="2" creationId="{216ADFD5-15A5-5FD6-6F49-8A3D151B4520}"/>
          </ac:spMkLst>
        </pc:spChg>
        <pc:spChg chg="del">
          <ac:chgData name="Selim FARCI" userId="S::selim.farci@ensea.fr::772064ac-71c6-4e7c-8e65-89dbf7bd8ff0" providerId="AD" clId="Web-{C0502DA0-3782-7ABE-D17B-802867E75D08}" dt="2023-06-06T08:15:49.535" v="184"/>
          <ac:spMkLst>
            <pc:docMk/>
            <pc:sldMk cId="452420962" sldId="270"/>
            <ac:spMk id="3" creationId="{27B0E011-FEDC-A83A-0E32-421CB7655F9A}"/>
          </ac:spMkLst>
        </pc:spChg>
        <pc:spChg chg="add del mod">
          <ac:chgData name="Selim FARCI" userId="S::selim.farci@ensea.fr::772064ac-71c6-4e7c-8e65-89dbf7bd8ff0" providerId="AD" clId="Web-{C0502DA0-3782-7ABE-D17B-802867E75D08}" dt="2023-06-06T08:16:04.208" v="187"/>
          <ac:spMkLst>
            <pc:docMk/>
            <pc:sldMk cId="452420962" sldId="270"/>
            <ac:spMk id="6" creationId="{AEBF9FDC-0C31-1029-BDC9-33A3DEC3F9E6}"/>
          </ac:spMkLst>
        </pc:spChg>
        <pc:spChg chg="add del mod">
          <ac:chgData name="Selim FARCI" userId="S::selim.farci@ensea.fr::772064ac-71c6-4e7c-8e65-89dbf7bd8ff0" providerId="AD" clId="Web-{C0502DA0-3782-7ABE-D17B-802867E75D08}" dt="2023-06-06T08:18:19.197" v="191"/>
          <ac:spMkLst>
            <pc:docMk/>
            <pc:sldMk cId="452420962" sldId="270"/>
            <ac:spMk id="9" creationId="{4EE6AEAA-E4FA-546B-BD7B-F218F69F38A4}"/>
          </ac:spMkLst>
        </pc:spChg>
        <pc:spChg chg="add mod">
          <ac:chgData name="Selim FARCI" userId="S::selim.farci@ensea.fr::772064ac-71c6-4e7c-8e65-89dbf7bd8ff0" providerId="AD" clId="Web-{C0502DA0-3782-7ABE-D17B-802867E75D08}" dt="2023-06-06T08:34:10.152" v="457" actId="20577"/>
          <ac:spMkLst>
            <pc:docMk/>
            <pc:sldMk cId="452420962" sldId="270"/>
            <ac:spMk id="12" creationId="{2274B122-FE30-2F34-4DEE-8634C492E323}"/>
          </ac:spMkLst>
        </pc:spChg>
        <pc:spChg chg="add mod">
          <ac:chgData name="Selim FARCI" userId="S::selim.farci@ensea.fr::772064ac-71c6-4e7c-8e65-89dbf7bd8ff0" providerId="AD" clId="Web-{C0502DA0-3782-7ABE-D17B-802867E75D08}" dt="2023-06-06T08:25:04.508" v="314" actId="1076"/>
          <ac:spMkLst>
            <pc:docMk/>
            <pc:sldMk cId="452420962" sldId="270"/>
            <ac:spMk id="13" creationId="{D9F54396-0646-7DE8-82E4-B761B3F06360}"/>
          </ac:spMkLst>
        </pc:spChg>
        <pc:spChg chg="add del mod">
          <ac:chgData name="Selim FARCI" userId="S::selim.farci@ensea.fr::772064ac-71c6-4e7c-8e65-89dbf7bd8ff0" providerId="AD" clId="Web-{C0502DA0-3782-7ABE-D17B-802867E75D08}" dt="2023-06-06T08:33:33.338" v="439" actId="20577"/>
          <ac:spMkLst>
            <pc:docMk/>
            <pc:sldMk cId="452420962" sldId="270"/>
            <ac:spMk id="15" creationId="{1B65CA46-E09E-E041-79D5-6A2D5D11597F}"/>
          </ac:spMkLst>
        </pc:spChg>
        <pc:grpChg chg="add mod">
          <ac:chgData name="Selim FARCI" userId="S::selim.farci@ensea.fr::772064ac-71c6-4e7c-8e65-89dbf7bd8ff0" providerId="AD" clId="Web-{C0502DA0-3782-7ABE-D17B-802867E75D08}" dt="2023-06-06T08:27:16.028" v="378" actId="1076"/>
          <ac:grpSpMkLst>
            <pc:docMk/>
            <pc:sldMk cId="452420962" sldId="270"/>
            <ac:grpSpMk id="16" creationId="{3FB567DD-55C4-F32E-BBB3-45477B90E745}"/>
          </ac:grpSpMkLst>
        </pc:grpChg>
        <pc:picChg chg="add del mod ord">
          <ac:chgData name="Selim FARCI" userId="S::selim.farci@ensea.fr::772064ac-71c6-4e7c-8e65-89dbf7bd8ff0" providerId="AD" clId="Web-{C0502DA0-3782-7ABE-D17B-802867E75D08}" dt="2023-06-06T08:15:56.426" v="186"/>
          <ac:picMkLst>
            <pc:docMk/>
            <pc:sldMk cId="452420962" sldId="270"/>
            <ac:picMk id="4" creationId="{EFBB80D0-A203-1826-913D-6927EAF113C1}"/>
          </ac:picMkLst>
        </pc:picChg>
        <pc:picChg chg="add del mod ord">
          <ac:chgData name="Selim FARCI" userId="S::selim.farci@ensea.fr::772064ac-71c6-4e7c-8e65-89dbf7bd8ff0" providerId="AD" clId="Web-{C0502DA0-3782-7ABE-D17B-802867E75D08}" dt="2023-06-06T08:18:12.618" v="190"/>
          <ac:picMkLst>
            <pc:docMk/>
            <pc:sldMk cId="452420962" sldId="270"/>
            <ac:picMk id="7" creationId="{945BD619-BF8B-4C98-ED74-DDD91C95F05D}"/>
          </ac:picMkLst>
        </pc:picChg>
        <pc:picChg chg="add mod ord">
          <ac:chgData name="Selim FARCI" userId="S::selim.farci@ensea.fr::772064ac-71c6-4e7c-8e65-89dbf7bd8ff0" providerId="AD" clId="Web-{C0502DA0-3782-7ABE-D17B-802867E75D08}" dt="2023-06-06T08:28:03.295" v="388" actId="1076"/>
          <ac:picMkLst>
            <pc:docMk/>
            <pc:sldMk cId="452420962" sldId="270"/>
            <ac:picMk id="10" creationId="{A9F78EAC-40B0-9DD0-72B9-45727A52A192}"/>
          </ac:picMkLst>
        </pc:picChg>
        <pc:picChg chg="add mod modCrop">
          <ac:chgData name="Selim FARCI" userId="S::selim.farci@ensea.fr::772064ac-71c6-4e7c-8e65-89dbf7bd8ff0" providerId="AD" clId="Web-{C0502DA0-3782-7ABE-D17B-802867E75D08}" dt="2023-06-06T08:25:06.133" v="315" actId="1076"/>
          <ac:picMkLst>
            <pc:docMk/>
            <pc:sldMk cId="452420962" sldId="270"/>
            <ac:picMk id="11" creationId="{95EF694C-7E01-0129-7505-AFAC158E6A84}"/>
          </ac:picMkLst>
        </pc:picChg>
        <pc:picChg chg="add del mod">
          <ac:chgData name="Selim FARCI" userId="S::selim.farci@ensea.fr::772064ac-71c6-4e7c-8e65-89dbf7bd8ff0" providerId="AD" clId="Web-{C0502DA0-3782-7ABE-D17B-802867E75D08}" dt="2023-06-06T08:25:14.805" v="317"/>
          <ac:picMkLst>
            <pc:docMk/>
            <pc:sldMk cId="452420962" sldId="270"/>
            <ac:picMk id="14" creationId="{3A80E99D-3668-EE9A-455F-D3224BDC252A}"/>
          </ac:picMkLst>
        </pc:picChg>
      </pc:sldChg>
      <pc:sldChg chg="new del">
        <pc:chgData name="Selim FARCI" userId="S::selim.farci@ensea.fr::772064ac-71c6-4e7c-8e65-89dbf7bd8ff0" providerId="AD" clId="Web-{C0502DA0-3782-7ABE-D17B-802867E75D08}" dt="2023-06-06T08:29:01.751" v="391"/>
        <pc:sldMkLst>
          <pc:docMk/>
          <pc:sldMk cId="1605084840" sldId="271"/>
        </pc:sldMkLst>
      </pc:sldChg>
      <pc:sldChg chg="new del">
        <pc:chgData name="Selim FARCI" userId="S::selim.farci@ensea.fr::772064ac-71c6-4e7c-8e65-89dbf7bd8ff0" providerId="AD" clId="Web-{C0502DA0-3782-7ABE-D17B-802867E75D08}" dt="2023-06-06T08:29:42.049" v="393"/>
        <pc:sldMkLst>
          <pc:docMk/>
          <pc:sldMk cId="3478532212" sldId="271"/>
        </pc:sldMkLst>
      </pc:sldChg>
    </pc:docChg>
  </pc:docChgLst>
  <pc:docChgLst>
    <pc:chgData name="Selim FARCI" userId="S::selim.farci@ensea.fr::772064ac-71c6-4e7c-8e65-89dbf7bd8ff0" providerId="AD" clId="Web-{E1C7CF2F-E21F-62B8-7809-34676746C256}"/>
    <pc:docChg chg="addSld delSld modSld sldOrd">
      <pc:chgData name="Selim FARCI" userId="S::selim.farci@ensea.fr::772064ac-71c6-4e7c-8e65-89dbf7bd8ff0" providerId="AD" clId="Web-{E1C7CF2F-E21F-62B8-7809-34676746C256}" dt="2023-06-06T11:00:08.338" v="432" actId="20577"/>
      <pc:docMkLst>
        <pc:docMk/>
      </pc:docMkLst>
      <pc:sldChg chg="del">
        <pc:chgData name="Selim FARCI" userId="S::selim.farci@ensea.fr::772064ac-71c6-4e7c-8e65-89dbf7bd8ff0" providerId="AD" clId="Web-{E1C7CF2F-E21F-62B8-7809-34676746C256}" dt="2023-06-06T10:54:08.343" v="375"/>
        <pc:sldMkLst>
          <pc:docMk/>
          <pc:sldMk cId="2836004302" sldId="265"/>
        </pc:sldMkLst>
      </pc:sldChg>
      <pc:sldChg chg="modSp">
        <pc:chgData name="Selim FARCI" userId="S::selim.farci@ensea.fr::772064ac-71c6-4e7c-8e65-89dbf7bd8ff0" providerId="AD" clId="Web-{E1C7CF2F-E21F-62B8-7809-34676746C256}" dt="2023-06-06T10:29:33.157" v="9" actId="1076"/>
        <pc:sldMkLst>
          <pc:docMk/>
          <pc:sldMk cId="2264982810" sldId="267"/>
        </pc:sldMkLst>
        <pc:picChg chg="mod">
          <ac:chgData name="Selim FARCI" userId="S::selim.farci@ensea.fr::772064ac-71c6-4e7c-8e65-89dbf7bd8ff0" providerId="AD" clId="Web-{E1C7CF2F-E21F-62B8-7809-34676746C256}" dt="2023-06-06T10:29:33.157" v="9" actId="1076"/>
          <ac:picMkLst>
            <pc:docMk/>
            <pc:sldMk cId="2264982810" sldId="267"/>
            <ac:picMk id="4" creationId="{413763F6-EA1F-7781-766A-F5E1237EF0FC}"/>
          </ac:picMkLst>
        </pc:picChg>
        <pc:picChg chg="mod">
          <ac:chgData name="Selim FARCI" userId="S::selim.farci@ensea.fr::772064ac-71c6-4e7c-8e65-89dbf7bd8ff0" providerId="AD" clId="Web-{E1C7CF2F-E21F-62B8-7809-34676746C256}" dt="2023-06-06T10:29:30.001" v="8" actId="1076"/>
          <ac:picMkLst>
            <pc:docMk/>
            <pc:sldMk cId="2264982810" sldId="267"/>
            <ac:picMk id="7" creationId="{7ADA0D37-5FA8-FD0C-3FC9-852F262FE631}"/>
          </ac:picMkLst>
        </pc:picChg>
      </pc:sldChg>
      <pc:sldChg chg="ord">
        <pc:chgData name="Selim FARCI" userId="S::selim.farci@ensea.fr::772064ac-71c6-4e7c-8e65-89dbf7bd8ff0" providerId="AD" clId="Web-{E1C7CF2F-E21F-62B8-7809-34676746C256}" dt="2023-06-06T10:54:00.155" v="374"/>
        <pc:sldMkLst>
          <pc:docMk/>
          <pc:sldMk cId="655501770" sldId="269"/>
        </pc:sldMkLst>
      </pc:sldChg>
      <pc:sldChg chg="addSp delSp modSp">
        <pc:chgData name="Selim FARCI" userId="S::selim.farci@ensea.fr::772064ac-71c6-4e7c-8e65-89dbf7bd8ff0" providerId="AD" clId="Web-{E1C7CF2F-E21F-62B8-7809-34676746C256}" dt="2023-06-06T11:00:08.338" v="432" actId="20577"/>
        <pc:sldMkLst>
          <pc:docMk/>
          <pc:sldMk cId="3868938496" sldId="272"/>
        </pc:sldMkLst>
        <pc:spChg chg="add mod">
          <ac:chgData name="Selim FARCI" userId="S::selim.farci@ensea.fr::772064ac-71c6-4e7c-8e65-89dbf7bd8ff0" providerId="AD" clId="Web-{E1C7CF2F-E21F-62B8-7809-34676746C256}" dt="2023-06-06T10:30:32.331" v="15"/>
          <ac:spMkLst>
            <pc:docMk/>
            <pc:sldMk cId="3868938496" sldId="272"/>
            <ac:spMk id="3" creationId="{965C2123-23E3-AACD-544B-DD90CE8182B0}"/>
          </ac:spMkLst>
        </pc:spChg>
        <pc:spChg chg="mod">
          <ac:chgData name="Selim FARCI" userId="S::selim.farci@ensea.fr::772064ac-71c6-4e7c-8e65-89dbf7bd8ff0" providerId="AD" clId="Web-{E1C7CF2F-E21F-62B8-7809-34676746C256}" dt="2023-06-06T10:39:21.050" v="41" actId="20577"/>
          <ac:spMkLst>
            <pc:docMk/>
            <pc:sldMk cId="3868938496" sldId="272"/>
            <ac:spMk id="6" creationId="{DF562B6A-61F8-9A56-19D3-EE5EB3984DDE}"/>
          </ac:spMkLst>
        </pc:spChg>
        <pc:spChg chg="add del mod">
          <ac:chgData name="Selim FARCI" userId="S::selim.farci@ensea.fr::772064ac-71c6-4e7c-8e65-89dbf7bd8ff0" providerId="AD" clId="Web-{E1C7CF2F-E21F-62B8-7809-34676746C256}" dt="2023-06-06T10:34:51.901" v="34"/>
          <ac:spMkLst>
            <pc:docMk/>
            <pc:sldMk cId="3868938496" sldId="272"/>
            <ac:spMk id="7" creationId="{2FB67F05-B9F8-38F2-AAF2-6E130894CCE4}"/>
          </ac:spMkLst>
        </pc:spChg>
        <pc:spChg chg="add del mod">
          <ac:chgData name="Selim FARCI" userId="S::selim.farci@ensea.fr::772064ac-71c6-4e7c-8e65-89dbf7bd8ff0" providerId="AD" clId="Web-{E1C7CF2F-E21F-62B8-7809-34676746C256}" dt="2023-06-06T10:54:52.453" v="376"/>
          <ac:spMkLst>
            <pc:docMk/>
            <pc:sldMk cId="3868938496" sldId="272"/>
            <ac:spMk id="8" creationId="{F9CCA504-C2B6-493F-E87C-B9EAC4C54588}"/>
          </ac:spMkLst>
        </pc:spChg>
        <pc:spChg chg="add del mod">
          <ac:chgData name="Selim FARCI" userId="S::selim.farci@ensea.fr::772064ac-71c6-4e7c-8e65-89dbf7bd8ff0" providerId="AD" clId="Web-{E1C7CF2F-E21F-62B8-7809-34676746C256}" dt="2023-06-06T10:41:53.101" v="50"/>
          <ac:spMkLst>
            <pc:docMk/>
            <pc:sldMk cId="3868938496" sldId="272"/>
            <ac:spMk id="9" creationId="{EE7E2CBB-8831-222A-1EBA-D0F0050FCEE7}"/>
          </ac:spMkLst>
        </pc:spChg>
        <pc:spChg chg="add del mod">
          <ac:chgData name="Selim FARCI" userId="S::selim.farci@ensea.fr::772064ac-71c6-4e7c-8e65-89dbf7bd8ff0" providerId="AD" clId="Web-{E1C7CF2F-E21F-62B8-7809-34676746C256}" dt="2023-06-06T10:56:48.894" v="394"/>
          <ac:spMkLst>
            <pc:docMk/>
            <pc:sldMk cId="3868938496" sldId="272"/>
            <ac:spMk id="11" creationId="{ADE21D2B-7F40-C201-4DE6-D06A94E3DE59}"/>
          </ac:spMkLst>
        </pc:spChg>
        <pc:spChg chg="add del">
          <ac:chgData name="Selim FARCI" userId="S::selim.farci@ensea.fr::772064ac-71c6-4e7c-8e65-89dbf7bd8ff0" providerId="AD" clId="Web-{E1C7CF2F-E21F-62B8-7809-34676746C256}" dt="2023-06-06T10:56:58.973" v="396"/>
          <ac:spMkLst>
            <pc:docMk/>
            <pc:sldMk cId="3868938496" sldId="272"/>
            <ac:spMk id="12" creationId="{E372C005-2C02-6E37-ECF9-7E21157665F9}"/>
          </ac:spMkLst>
        </pc:spChg>
        <pc:spChg chg="add mod">
          <ac:chgData name="Selim FARCI" userId="S::selim.farci@ensea.fr::772064ac-71c6-4e7c-8e65-89dbf7bd8ff0" providerId="AD" clId="Web-{E1C7CF2F-E21F-62B8-7809-34676746C256}" dt="2023-06-06T11:00:08.338" v="432" actId="20577"/>
          <ac:spMkLst>
            <pc:docMk/>
            <pc:sldMk cId="3868938496" sldId="272"/>
            <ac:spMk id="14" creationId="{FFB6D752-B9B8-39E1-5F47-FC763399714A}"/>
          </ac:spMkLst>
        </pc:spChg>
        <pc:grpChg chg="add mod">
          <ac:chgData name="Selim FARCI" userId="S::selim.farci@ensea.fr::772064ac-71c6-4e7c-8e65-89dbf7bd8ff0" providerId="AD" clId="Web-{E1C7CF2F-E21F-62B8-7809-34676746C256}" dt="2023-06-06T10:56:24.800" v="387" actId="1076"/>
          <ac:grpSpMkLst>
            <pc:docMk/>
            <pc:sldMk cId="3868938496" sldId="272"/>
            <ac:grpSpMk id="10" creationId="{846B6E20-67DD-0FBC-0DE8-12CB9F808F5B}"/>
          </ac:grpSpMkLst>
        </pc:grpChg>
        <pc:picChg chg="mod">
          <ac:chgData name="Selim FARCI" userId="S::selim.farci@ensea.fr::772064ac-71c6-4e7c-8e65-89dbf7bd8ff0" providerId="AD" clId="Web-{E1C7CF2F-E21F-62B8-7809-34676746C256}" dt="2023-06-06T10:57:06.192" v="399" actId="1076"/>
          <ac:picMkLst>
            <pc:docMk/>
            <pc:sldMk cId="3868938496" sldId="272"/>
            <ac:picMk id="4" creationId="{A8358EC3-741A-C262-AC78-06FD61C18BB4}"/>
          </ac:picMkLst>
        </pc:picChg>
        <pc:cxnChg chg="add mod">
          <ac:chgData name="Selim FARCI" userId="S::selim.farci@ensea.fr::772064ac-71c6-4e7c-8e65-89dbf7bd8ff0" providerId="AD" clId="Web-{E1C7CF2F-E21F-62B8-7809-34676746C256}" dt="2023-06-06T10:57:35.411" v="404"/>
          <ac:cxnSpMkLst>
            <pc:docMk/>
            <pc:sldMk cId="3868938496" sldId="272"/>
            <ac:cxnSpMk id="13" creationId="{0F31C42B-D62C-7EB9-2BE9-CB25E6FE94C6}"/>
          </ac:cxnSpMkLst>
        </pc:cxnChg>
      </pc:sldChg>
      <pc:sldChg chg="addSp delSp modSp new ord">
        <pc:chgData name="Selim FARCI" userId="S::selim.farci@ensea.fr::772064ac-71c6-4e7c-8e65-89dbf7bd8ff0" providerId="AD" clId="Web-{E1C7CF2F-E21F-62B8-7809-34676746C256}" dt="2023-06-06T10:53:21.076" v="373" actId="20577"/>
        <pc:sldMkLst>
          <pc:docMk/>
          <pc:sldMk cId="2462479146" sldId="273"/>
        </pc:sldMkLst>
        <pc:spChg chg="mod">
          <ac:chgData name="Selim FARCI" userId="S::selim.farci@ensea.fr::772064ac-71c6-4e7c-8e65-89dbf7bd8ff0" providerId="AD" clId="Web-{E1C7CF2F-E21F-62B8-7809-34676746C256}" dt="2023-06-06T10:45:29.217" v="96" actId="20577"/>
          <ac:spMkLst>
            <pc:docMk/>
            <pc:sldMk cId="2462479146" sldId="273"/>
            <ac:spMk id="2" creationId="{47E7615D-0F77-A928-FCBB-713B9FD0B827}"/>
          </ac:spMkLst>
        </pc:spChg>
        <pc:spChg chg="del mod">
          <ac:chgData name="Selim FARCI" userId="S::selim.farci@ensea.fr::772064ac-71c6-4e7c-8e65-89dbf7bd8ff0" providerId="AD" clId="Web-{E1C7CF2F-E21F-62B8-7809-34676746C256}" dt="2023-06-06T10:45:03.248" v="89"/>
          <ac:spMkLst>
            <pc:docMk/>
            <pc:sldMk cId="2462479146" sldId="273"/>
            <ac:spMk id="3" creationId="{95C0AF45-E39E-ECF6-D999-1E024B716F62}"/>
          </ac:spMkLst>
        </pc:spChg>
        <pc:spChg chg="add mod">
          <ac:chgData name="Selim FARCI" userId="S::selim.farci@ensea.fr::772064ac-71c6-4e7c-8e65-89dbf7bd8ff0" providerId="AD" clId="Web-{E1C7CF2F-E21F-62B8-7809-34676746C256}" dt="2023-06-06T10:53:21.076" v="373" actId="20577"/>
          <ac:spMkLst>
            <pc:docMk/>
            <pc:sldMk cId="2462479146" sldId="273"/>
            <ac:spMk id="5" creationId="{67CC6219-367D-FDD9-8E92-49D4F28AFAE3}"/>
          </ac:spMkLst>
        </pc:spChg>
        <pc:spChg chg="add mod">
          <ac:chgData name="Selim FARCI" userId="S::selim.farci@ensea.fr::772064ac-71c6-4e7c-8e65-89dbf7bd8ff0" providerId="AD" clId="Web-{E1C7CF2F-E21F-62B8-7809-34676746C256}" dt="2023-06-06T10:45:17.920" v="94" actId="20577"/>
          <ac:spMkLst>
            <pc:docMk/>
            <pc:sldMk cId="2462479146" sldId="273"/>
            <ac:spMk id="6" creationId="{B3641355-321B-59C2-5178-79DC0B826A44}"/>
          </ac:spMkLst>
        </pc:spChg>
      </pc:sldChg>
    </pc:docChg>
  </pc:docChgLst>
  <pc:docChgLst>
    <pc:chgData name="Julien HASLOUIN" userId="S::julien.haslouin@ensea.fr::11ead75b-e604-4309-b900-ee94dcd80446" providerId="AD" clId="Web-{0262B9B3-0EB6-D694-74A5-03943DC2B42C}"/>
    <pc:docChg chg="addSld delSld modSld">
      <pc:chgData name="Julien HASLOUIN" userId="S::julien.haslouin@ensea.fr::11ead75b-e604-4309-b900-ee94dcd80446" providerId="AD" clId="Web-{0262B9B3-0EB6-D694-74A5-03943DC2B42C}" dt="2023-06-06T12:19:51.243" v="69" actId="14100"/>
      <pc:docMkLst>
        <pc:docMk/>
      </pc:docMkLst>
      <pc:sldChg chg="addSp modSp">
        <pc:chgData name="Julien HASLOUIN" userId="S::julien.haslouin@ensea.fr::11ead75b-e604-4309-b900-ee94dcd80446" providerId="AD" clId="Web-{0262B9B3-0EB6-D694-74A5-03943DC2B42C}" dt="2023-06-06T12:19:51.243" v="69" actId="14100"/>
        <pc:sldMkLst>
          <pc:docMk/>
          <pc:sldMk cId="947725505" sldId="256"/>
        </pc:sldMkLst>
        <pc:picChg chg="add mod">
          <ac:chgData name="Julien HASLOUIN" userId="S::julien.haslouin@ensea.fr::11ead75b-e604-4309-b900-ee94dcd80446" providerId="AD" clId="Web-{0262B9B3-0EB6-D694-74A5-03943DC2B42C}" dt="2023-06-06T12:19:51.243" v="69" actId="14100"/>
          <ac:picMkLst>
            <pc:docMk/>
            <pc:sldMk cId="947725505" sldId="256"/>
            <ac:picMk id="2" creationId="{80C3A4B4-5A4C-89E2-451F-3317A8360D14}"/>
          </ac:picMkLst>
        </pc:picChg>
      </pc:sldChg>
      <pc:sldChg chg="modSp del">
        <pc:chgData name="Julien HASLOUIN" userId="S::julien.haslouin@ensea.fr::11ead75b-e604-4309-b900-ee94dcd80446" providerId="AD" clId="Web-{0262B9B3-0EB6-D694-74A5-03943DC2B42C}" dt="2023-06-06T12:19:20.898" v="65"/>
        <pc:sldMkLst>
          <pc:docMk/>
          <pc:sldMk cId="655501770" sldId="269"/>
        </pc:sldMkLst>
        <pc:spChg chg="mod">
          <ac:chgData name="Julien HASLOUIN" userId="S::julien.haslouin@ensea.fr::11ead75b-e604-4309-b900-ee94dcd80446" providerId="AD" clId="Web-{0262B9B3-0EB6-D694-74A5-03943DC2B42C}" dt="2023-06-06T12:19:20.320" v="64" actId="20577"/>
          <ac:spMkLst>
            <pc:docMk/>
            <pc:sldMk cId="655501770" sldId="269"/>
            <ac:spMk id="2" creationId="{CDCC19E4-CDD5-4FBC-3FBC-9EC9FA36FFD0}"/>
          </ac:spMkLst>
        </pc:spChg>
      </pc:sldChg>
      <pc:sldChg chg="addSp delSp modSp new mod setBg setClrOvrMap">
        <pc:chgData name="Julien HASLOUIN" userId="S::julien.haslouin@ensea.fr::11ead75b-e604-4309-b900-ee94dcd80446" providerId="AD" clId="Web-{0262B9B3-0EB6-D694-74A5-03943DC2B42C}" dt="2023-06-06T12:18:26.740" v="55" actId="20577"/>
        <pc:sldMkLst>
          <pc:docMk/>
          <pc:sldMk cId="8567664" sldId="276"/>
        </pc:sldMkLst>
        <pc:spChg chg="mod">
          <ac:chgData name="Julien HASLOUIN" userId="S::julien.haslouin@ensea.fr::11ead75b-e604-4309-b900-ee94dcd80446" providerId="AD" clId="Web-{0262B9B3-0EB6-D694-74A5-03943DC2B42C}" dt="2023-06-06T12:15:59.390" v="22"/>
          <ac:spMkLst>
            <pc:docMk/>
            <pc:sldMk cId="8567664" sldId="276"/>
            <ac:spMk id="2" creationId="{5A8BA23A-73A4-DFD8-CE23-6B0E9C6EDB3F}"/>
          </ac:spMkLst>
        </pc:spChg>
        <pc:spChg chg="add del mod">
          <ac:chgData name="Julien HASLOUIN" userId="S::julien.haslouin@ensea.fr::11ead75b-e604-4309-b900-ee94dcd80446" providerId="AD" clId="Web-{0262B9B3-0EB6-D694-74A5-03943DC2B42C}" dt="2023-06-06T12:18:26.740" v="55" actId="20577"/>
          <ac:spMkLst>
            <pc:docMk/>
            <pc:sldMk cId="8567664" sldId="276"/>
            <ac:spMk id="3" creationId="{C61C1353-60BF-0767-344E-6E2BF20B9D01}"/>
          </ac:spMkLst>
        </pc:spChg>
        <pc:spChg chg="add del">
          <ac:chgData name="Julien HASLOUIN" userId="S::julien.haslouin@ensea.fr::11ead75b-e604-4309-b900-ee94dcd80446" providerId="AD" clId="Web-{0262B9B3-0EB6-D694-74A5-03943DC2B42C}" dt="2023-06-06T12:14:35.403" v="8"/>
          <ac:spMkLst>
            <pc:docMk/>
            <pc:sldMk cId="8567664" sldId="276"/>
            <ac:spMk id="13" creationId="{ED9C10B4-E6CF-4138-A430-ADE3DCF0FE70}"/>
          </ac:spMkLst>
        </pc:spChg>
        <pc:spChg chg="add del">
          <ac:chgData name="Julien HASLOUIN" userId="S::julien.haslouin@ensea.fr::11ead75b-e604-4309-b900-ee94dcd80446" providerId="AD" clId="Web-{0262B9B3-0EB6-D694-74A5-03943DC2B42C}" dt="2023-06-06T12:15:10.748" v="16"/>
          <ac:spMkLst>
            <pc:docMk/>
            <pc:sldMk cId="8567664" sldId="276"/>
            <ac:spMk id="14" creationId="{5D213B41-AC9B-4E61-BEED-FF4C168A8942}"/>
          </ac:spMkLst>
        </pc:spChg>
        <pc:spChg chg="add del">
          <ac:chgData name="Julien HASLOUIN" userId="S::julien.haslouin@ensea.fr::11ead75b-e604-4309-b900-ee94dcd80446" providerId="AD" clId="Web-{0262B9B3-0EB6-D694-74A5-03943DC2B42C}" dt="2023-06-06T12:14:35.403" v="8"/>
          <ac:spMkLst>
            <pc:docMk/>
            <pc:sldMk cId="8567664" sldId="276"/>
            <ac:spMk id="15" creationId="{59A08B30-802F-44BB-8817-40AAE17DBE8A}"/>
          </ac:spMkLst>
        </pc:spChg>
        <pc:spChg chg="add del">
          <ac:chgData name="Julien HASLOUIN" userId="S::julien.haslouin@ensea.fr::11ead75b-e604-4309-b900-ee94dcd80446" providerId="AD" clId="Web-{0262B9B3-0EB6-D694-74A5-03943DC2B42C}" dt="2023-06-06T12:15:10.748" v="16"/>
          <ac:spMkLst>
            <pc:docMk/>
            <pc:sldMk cId="8567664" sldId="276"/>
            <ac:spMk id="16" creationId="{628FBD9F-3B86-4C98-8F77-383320737739}"/>
          </ac:spMkLst>
        </pc:spChg>
        <pc:spChg chg="add del">
          <ac:chgData name="Julien HASLOUIN" userId="S::julien.haslouin@ensea.fr::11ead75b-e604-4309-b900-ee94dcd80446" providerId="AD" clId="Web-{0262B9B3-0EB6-D694-74A5-03943DC2B42C}" dt="2023-06-06T12:14:35.403" v="8"/>
          <ac:spMkLst>
            <pc:docMk/>
            <pc:sldMk cId="8567664" sldId="276"/>
            <ac:spMk id="17" creationId="{FB93F8E6-40C5-4DF8-B869-00349BD4600F}"/>
          </ac:spMkLst>
        </pc:spChg>
        <pc:spChg chg="add del">
          <ac:chgData name="Julien HASLOUIN" userId="S::julien.haslouin@ensea.fr::11ead75b-e604-4309-b900-ee94dcd80446" providerId="AD" clId="Web-{0262B9B3-0EB6-D694-74A5-03943DC2B42C}" dt="2023-06-06T12:15:10.748" v="16"/>
          <ac:spMkLst>
            <pc:docMk/>
            <pc:sldMk cId="8567664" sldId="276"/>
            <ac:spMk id="18" creationId="{6283F864-E3D1-457B-865A-DDC32254D987}"/>
          </ac:spMkLst>
        </pc:spChg>
        <pc:spChg chg="add del">
          <ac:chgData name="Julien HASLOUIN" userId="S::julien.haslouin@ensea.fr::11ead75b-e604-4309-b900-ee94dcd80446" providerId="AD" clId="Web-{0262B9B3-0EB6-D694-74A5-03943DC2B42C}" dt="2023-06-06T12:14:39.512" v="10"/>
          <ac:spMkLst>
            <pc:docMk/>
            <pc:sldMk cId="8567664" sldId="276"/>
            <ac:spMk id="21" creationId="{310B1DD0-264A-47E3-A16A-C87AFA51E68A}"/>
          </ac:spMkLst>
        </pc:spChg>
        <pc:spChg chg="add del">
          <ac:chgData name="Julien HASLOUIN" userId="S::julien.haslouin@ensea.fr::11ead75b-e604-4309-b900-ee94dcd80446" providerId="AD" clId="Web-{0262B9B3-0EB6-D694-74A5-03943DC2B42C}" dt="2023-06-06T12:14:39.512" v="10"/>
          <ac:spMkLst>
            <pc:docMk/>
            <pc:sldMk cId="8567664" sldId="276"/>
            <ac:spMk id="22" creationId="{69C1BB7B-F21E-41A2-B30C-D8507B960282}"/>
          </ac:spMkLst>
        </pc:spChg>
        <pc:spChg chg="add del">
          <ac:chgData name="Julien HASLOUIN" userId="S::julien.haslouin@ensea.fr::11ead75b-e604-4309-b900-ee94dcd80446" providerId="AD" clId="Web-{0262B9B3-0EB6-D694-74A5-03943DC2B42C}" dt="2023-06-06T12:14:39.512" v="10"/>
          <ac:spMkLst>
            <pc:docMk/>
            <pc:sldMk cId="8567664" sldId="276"/>
            <ac:spMk id="23" creationId="{DF6D7DDE-F8A1-4105-9729-F9EB5F81A360}"/>
          </ac:spMkLst>
        </pc:spChg>
        <pc:spChg chg="add">
          <ac:chgData name="Julien HASLOUIN" userId="S::julien.haslouin@ensea.fr::11ead75b-e604-4309-b900-ee94dcd80446" providerId="AD" clId="Web-{0262B9B3-0EB6-D694-74A5-03943DC2B42C}" dt="2023-06-06T12:15:59.390" v="22"/>
          <ac:spMkLst>
            <pc:docMk/>
            <pc:sldMk cId="8567664" sldId="276"/>
            <ac:spMk id="29" creationId="{F8B556C4-7E49-4C36-845D-FC58F507345E}"/>
          </ac:spMkLst>
        </pc:spChg>
        <pc:grpChg chg="add del">
          <ac:chgData name="Julien HASLOUIN" userId="S::julien.haslouin@ensea.fr::11ead75b-e604-4309-b900-ee94dcd80446" providerId="AD" clId="Web-{0262B9B3-0EB6-D694-74A5-03943DC2B42C}" dt="2023-06-06T12:14:35.403" v="8"/>
          <ac:grpSpMkLst>
            <pc:docMk/>
            <pc:sldMk cId="8567664" sldId="276"/>
            <ac:grpSpMk id="9" creationId="{9D9D6BF1-DFF2-4526-9D13-BF339D8C4163}"/>
          </ac:grpSpMkLst>
        </pc:grpChg>
        <pc:grpChg chg="add del">
          <ac:chgData name="Julien HASLOUIN" userId="S::julien.haslouin@ensea.fr::11ead75b-e604-4309-b900-ee94dcd80446" providerId="AD" clId="Web-{0262B9B3-0EB6-D694-74A5-03943DC2B42C}" dt="2023-06-06T12:15:10.748" v="16"/>
          <ac:grpSpMkLst>
            <pc:docMk/>
            <pc:sldMk cId="8567664" sldId="276"/>
            <ac:grpSpMk id="10" creationId="{449BC34D-9C23-4D6D-8213-1F471AF85B3F}"/>
          </ac:grpSpMkLst>
        </pc:grpChg>
        <pc:grpChg chg="add del">
          <ac:chgData name="Julien HASLOUIN" userId="S::julien.haslouin@ensea.fr::11ead75b-e604-4309-b900-ee94dcd80446" providerId="AD" clId="Web-{0262B9B3-0EB6-D694-74A5-03943DC2B42C}" dt="2023-06-06T12:14:39.512" v="10"/>
          <ac:grpSpMkLst>
            <pc:docMk/>
            <pc:sldMk cId="8567664" sldId="276"/>
            <ac:grpSpMk id="19" creationId="{9D9D6BF1-DFF2-4526-9D13-BF339D8C4163}"/>
          </ac:grpSpMkLst>
        </pc:grpChg>
        <pc:picChg chg="add del">
          <ac:chgData name="Julien HASLOUIN" userId="S::julien.haslouin@ensea.fr::11ead75b-e604-4309-b900-ee94dcd80446" providerId="AD" clId="Web-{0262B9B3-0EB6-D694-74A5-03943DC2B42C}" dt="2023-06-06T12:14:35.403" v="8"/>
          <ac:picMkLst>
            <pc:docMk/>
            <pc:sldMk cId="8567664" sldId="276"/>
            <ac:picMk id="5" creationId="{4A065568-582A-A214-A7CE-75AF677EF55B}"/>
          </ac:picMkLst>
        </pc:picChg>
        <pc:picChg chg="add del">
          <ac:chgData name="Julien HASLOUIN" userId="S::julien.haslouin@ensea.fr::11ead75b-e604-4309-b900-ee94dcd80446" providerId="AD" clId="Web-{0262B9B3-0EB6-D694-74A5-03943DC2B42C}" dt="2023-06-06T12:15:09.951" v="15"/>
          <ac:picMkLst>
            <pc:docMk/>
            <pc:sldMk cId="8567664" sldId="276"/>
            <ac:picMk id="6" creationId="{CC31BBC8-583E-6BD1-B64D-909280D3D66F}"/>
          </ac:picMkLst>
        </pc:picChg>
        <pc:picChg chg="add del">
          <ac:chgData name="Julien HASLOUIN" userId="S::julien.haslouin@ensea.fr::11ead75b-e604-4309-b900-ee94dcd80446" providerId="AD" clId="Web-{0262B9B3-0EB6-D694-74A5-03943DC2B42C}" dt="2023-06-06T12:15:10.748" v="16"/>
          <ac:picMkLst>
            <pc:docMk/>
            <pc:sldMk cId="8567664" sldId="276"/>
            <ac:picMk id="7" creationId="{8A9082DF-8E44-6402-2811-699F72B85CC9}"/>
          </ac:picMkLst>
        </pc:picChg>
        <pc:picChg chg="add del">
          <ac:chgData name="Julien HASLOUIN" userId="S::julien.haslouin@ensea.fr::11ead75b-e604-4309-b900-ee94dcd80446" providerId="AD" clId="Web-{0262B9B3-0EB6-D694-74A5-03943DC2B42C}" dt="2023-06-06T12:14:39.512" v="10"/>
          <ac:picMkLst>
            <pc:docMk/>
            <pc:sldMk cId="8567664" sldId="276"/>
            <ac:picMk id="20" creationId="{F181476D-FAB4-76B2-08EC-E7E2AEDA42C2}"/>
          </ac:picMkLst>
        </pc:picChg>
        <pc:picChg chg="add mod ord">
          <ac:chgData name="Julien HASLOUIN" userId="S::julien.haslouin@ensea.fr::11ead75b-e604-4309-b900-ee94dcd80446" providerId="AD" clId="Web-{0262B9B3-0EB6-D694-74A5-03943DC2B42C}" dt="2023-06-06T12:15:59.390" v="22"/>
          <ac:picMkLst>
            <pc:docMk/>
            <pc:sldMk cId="8567664" sldId="276"/>
            <ac:picMk id="24" creationId="{04B1B68A-DF92-7844-05A3-576220D6C83C}"/>
          </ac:picMkLst>
        </pc:picChg>
      </pc:sldChg>
      <pc:sldChg chg="add del replId">
        <pc:chgData name="Julien HASLOUIN" userId="S::julien.haslouin@ensea.fr::11ead75b-e604-4309-b900-ee94dcd80446" providerId="AD" clId="Web-{0262B9B3-0EB6-D694-74A5-03943DC2B42C}" dt="2023-06-06T12:15:36.827" v="18"/>
        <pc:sldMkLst>
          <pc:docMk/>
          <pc:sldMk cId="82425690" sldId="277"/>
        </pc:sldMkLst>
      </pc:sldChg>
      <pc:sldChg chg="add del replId">
        <pc:chgData name="Julien HASLOUIN" userId="S::julien.haslouin@ensea.fr::11ead75b-e604-4309-b900-ee94dcd80446" providerId="AD" clId="Web-{0262B9B3-0EB6-D694-74A5-03943DC2B42C}" dt="2023-06-06T12:15:42.296" v="20"/>
        <pc:sldMkLst>
          <pc:docMk/>
          <pc:sldMk cId="1558888457" sldId="277"/>
        </pc:sldMkLst>
      </pc:sldChg>
    </pc:docChg>
  </pc:docChgLst>
  <pc:docChgLst>
    <pc:chgData name="Selim FARCI" userId="S::selim.farci@ensea.fr::772064ac-71c6-4e7c-8e65-89dbf7bd8ff0" providerId="AD" clId="Web-{F76E757E-AC11-F11B-47D2-158F34B43FEC}"/>
    <pc:docChg chg="addSld delSld modSld">
      <pc:chgData name="Selim FARCI" userId="S::selim.farci@ensea.fr::772064ac-71c6-4e7c-8e65-89dbf7bd8ff0" providerId="AD" clId="Web-{F76E757E-AC11-F11B-47D2-158F34B43FEC}" dt="2023-06-05T16:46:15.611" v="149" actId="14100"/>
      <pc:docMkLst>
        <pc:docMk/>
      </pc:docMkLst>
      <pc:sldChg chg="addSp delSp modSp mod setBg addAnim delAnim">
        <pc:chgData name="Selim FARCI" userId="S::selim.farci@ensea.fr::772064ac-71c6-4e7c-8e65-89dbf7bd8ff0" providerId="AD" clId="Web-{F76E757E-AC11-F11B-47D2-158F34B43FEC}" dt="2023-06-05T16:46:15.611" v="149" actId="14100"/>
        <pc:sldMkLst>
          <pc:docMk/>
          <pc:sldMk cId="947725505" sldId="256"/>
        </pc:sldMkLst>
        <pc:spChg chg="del mod">
          <ac:chgData name="Selim FARCI" userId="S::selim.farci@ensea.fr::772064ac-71c6-4e7c-8e65-89dbf7bd8ff0" providerId="AD" clId="Web-{F76E757E-AC11-F11B-47D2-158F34B43FEC}" dt="2023-06-05T16:28:52.558" v="137"/>
          <ac:spMkLst>
            <pc:docMk/>
            <pc:sldMk cId="947725505" sldId="256"/>
            <ac:spMk id="2" creationId="{DD8DBDA3-F5D9-ABB5-8519-524710AD4D1D}"/>
          </ac:spMkLst>
        </pc:spChg>
        <pc:spChg chg="mod">
          <ac:chgData name="Selim FARCI" userId="S::selim.farci@ensea.fr::772064ac-71c6-4e7c-8e65-89dbf7bd8ff0" providerId="AD" clId="Web-{F76E757E-AC11-F11B-47D2-158F34B43FEC}" dt="2023-06-05T16:46:15.611" v="149" actId="14100"/>
          <ac:spMkLst>
            <pc:docMk/>
            <pc:sldMk cId="947725505" sldId="256"/>
            <ac:spMk id="3" creationId="{445616C1-EF26-E58E-7765-EC8C23687E5D}"/>
          </ac:spMkLst>
        </pc:spChg>
        <pc:spChg chg="add">
          <ac:chgData name="Selim FARCI" userId="S::selim.farci@ensea.fr::772064ac-71c6-4e7c-8e65-89dbf7bd8ff0" providerId="AD" clId="Web-{F76E757E-AC11-F11B-47D2-158F34B43FEC}" dt="2023-06-05T16:01:28.680" v="3"/>
          <ac:spMkLst>
            <pc:docMk/>
            <pc:sldMk cId="947725505" sldId="256"/>
            <ac:spMk id="9" creationId="{56C94072-1B34-48FB-9A9C-5A9A0FFC857C}"/>
          </ac:spMkLst>
        </pc:spChg>
        <pc:spChg chg="add">
          <ac:chgData name="Selim FARCI" userId="S::selim.farci@ensea.fr::772064ac-71c6-4e7c-8e65-89dbf7bd8ff0" providerId="AD" clId="Web-{F76E757E-AC11-F11B-47D2-158F34B43FEC}" dt="2023-06-05T16:01:28.680" v="3"/>
          <ac:spMkLst>
            <pc:docMk/>
            <pc:sldMk cId="947725505" sldId="256"/>
            <ac:spMk id="11" creationId="{1D5941F3-0256-4E90-BBBC-5A6EDEB8E0AF}"/>
          </ac:spMkLst>
        </pc:spChg>
        <pc:spChg chg="add">
          <ac:chgData name="Selim FARCI" userId="S::selim.farci@ensea.fr::772064ac-71c6-4e7c-8e65-89dbf7bd8ff0" providerId="AD" clId="Web-{F76E757E-AC11-F11B-47D2-158F34B43FEC}" dt="2023-06-05T16:01:28.680" v="3"/>
          <ac:spMkLst>
            <pc:docMk/>
            <pc:sldMk cId="947725505" sldId="256"/>
            <ac:spMk id="13" creationId="{A5019358-4900-4555-99FF-EF6AE90B8E32}"/>
          </ac:spMkLst>
        </pc:spChg>
        <pc:picChg chg="add mod ord">
          <ac:chgData name="Selim FARCI" userId="S::selim.farci@ensea.fr::772064ac-71c6-4e7c-8e65-89dbf7bd8ff0" providerId="AD" clId="Web-{F76E757E-AC11-F11B-47D2-158F34B43FEC}" dt="2023-06-05T16:17:47.419" v="116" actId="1076"/>
          <ac:picMkLst>
            <pc:docMk/>
            <pc:sldMk cId="947725505" sldId="256"/>
            <ac:picMk id="4" creationId="{24EEA854-ED57-92DE-04F3-07532DA69B6A}"/>
          </ac:picMkLst>
        </pc:picChg>
        <pc:picChg chg="add mod">
          <ac:chgData name="Selim FARCI" userId="S::selim.farci@ensea.fr::772064ac-71c6-4e7c-8e65-89dbf7bd8ff0" providerId="AD" clId="Web-{F76E757E-AC11-F11B-47D2-158F34B43FEC}" dt="2023-06-05T16:28:33.245" v="136" actId="1076"/>
          <ac:picMkLst>
            <pc:docMk/>
            <pc:sldMk cId="947725505" sldId="256"/>
            <ac:picMk id="5" creationId="{5D4328C7-8652-390C-5A3C-7606D05ACC27}"/>
          </ac:picMkLst>
        </pc:picChg>
      </pc:sldChg>
      <pc:sldChg chg="del">
        <pc:chgData name="Selim FARCI" userId="S::selim.farci@ensea.fr::772064ac-71c6-4e7c-8e65-89dbf7bd8ff0" providerId="AD" clId="Web-{F76E757E-AC11-F11B-47D2-158F34B43FEC}" dt="2023-06-05T15:58:56.989" v="0"/>
        <pc:sldMkLst>
          <pc:docMk/>
          <pc:sldMk cId="568813639" sldId="258"/>
        </pc:sldMkLst>
      </pc:sldChg>
      <pc:sldChg chg="new add del">
        <pc:chgData name="Selim FARCI" userId="S::selim.farci@ensea.fr::772064ac-71c6-4e7c-8e65-89dbf7bd8ff0" providerId="AD" clId="Web-{F76E757E-AC11-F11B-47D2-158F34B43FEC}" dt="2023-06-05T16:19:29.359" v="118"/>
        <pc:sldMkLst>
          <pc:docMk/>
          <pc:sldMk cId="3668832" sldId="264"/>
        </pc:sldMkLst>
      </pc:sldChg>
      <pc:sldChg chg="addSp delSp modSp new mod setBg setClrOvrMap">
        <pc:chgData name="Selim FARCI" userId="S::selim.farci@ensea.fr::772064ac-71c6-4e7c-8e65-89dbf7bd8ff0" providerId="AD" clId="Web-{F76E757E-AC11-F11B-47D2-158F34B43FEC}" dt="2023-06-05T16:45:50.361" v="148" actId="20577"/>
        <pc:sldMkLst>
          <pc:docMk/>
          <pc:sldMk cId="1656683393" sldId="264"/>
        </pc:sldMkLst>
        <pc:spChg chg="mod ord">
          <ac:chgData name="Selim FARCI" userId="S::selim.farci@ensea.fr::772064ac-71c6-4e7c-8e65-89dbf7bd8ff0" providerId="AD" clId="Web-{F76E757E-AC11-F11B-47D2-158F34B43FEC}" dt="2023-06-05T16:45:50.361" v="148" actId="20577"/>
          <ac:spMkLst>
            <pc:docMk/>
            <pc:sldMk cId="1656683393" sldId="264"/>
            <ac:spMk id="2" creationId="{B0A71DCA-DD2A-983A-0D69-1E2E0F75149F}"/>
          </ac:spMkLst>
        </pc:spChg>
        <pc:spChg chg="del">
          <ac:chgData name="Selim FARCI" userId="S::selim.farci@ensea.fr::772064ac-71c6-4e7c-8e65-89dbf7bd8ff0" providerId="AD" clId="Web-{F76E757E-AC11-F11B-47D2-158F34B43FEC}" dt="2023-06-05T16:40:54.683" v="138"/>
          <ac:spMkLst>
            <pc:docMk/>
            <pc:sldMk cId="1656683393" sldId="264"/>
            <ac:spMk id="3" creationId="{3CAE428E-5D47-C273-4CA5-D167776C13C5}"/>
          </ac:spMkLst>
        </pc:spChg>
        <pc:spChg chg="add">
          <ac:chgData name="Selim FARCI" userId="S::selim.farci@ensea.fr::772064ac-71c6-4e7c-8e65-89dbf7bd8ff0" providerId="AD" clId="Web-{F76E757E-AC11-F11B-47D2-158F34B43FEC}" dt="2023-06-05T16:41:43.871" v="139"/>
          <ac:spMkLst>
            <pc:docMk/>
            <pc:sldMk cId="1656683393" sldId="264"/>
            <ac:spMk id="8" creationId="{40E3325F-D51F-3495-229F-84931FED60AB}"/>
          </ac:spMkLst>
        </pc:spChg>
        <pc:spChg chg="add">
          <ac:chgData name="Selim FARCI" userId="S::selim.farci@ensea.fr::772064ac-71c6-4e7c-8e65-89dbf7bd8ff0" providerId="AD" clId="Web-{F76E757E-AC11-F11B-47D2-158F34B43FEC}" dt="2023-06-05T16:41:43.871" v="139"/>
          <ac:spMkLst>
            <pc:docMk/>
            <pc:sldMk cId="1656683393" sldId="264"/>
            <ac:spMk id="11" creationId="{F8B556C4-7E49-4C36-845D-FC58F507345E}"/>
          </ac:spMkLst>
        </pc:spChg>
        <pc:picChg chg="add mod ord">
          <ac:chgData name="Selim FARCI" userId="S::selim.farci@ensea.fr::772064ac-71c6-4e7c-8e65-89dbf7bd8ff0" providerId="AD" clId="Web-{F76E757E-AC11-F11B-47D2-158F34B43FEC}" dt="2023-06-05T16:41:43.871" v="139"/>
          <ac:picMkLst>
            <pc:docMk/>
            <pc:sldMk cId="1656683393" sldId="264"/>
            <ac:picMk id="4" creationId="{9DC05091-3CEE-0242-3A63-2981C2759074}"/>
          </ac:picMkLst>
        </pc:picChg>
      </pc:sldChg>
      <pc:sldChg chg="new del">
        <pc:chgData name="Selim FARCI" userId="S::selim.farci@ensea.fr::772064ac-71c6-4e7c-8e65-89dbf7bd8ff0" providerId="AD" clId="Web-{F76E757E-AC11-F11B-47D2-158F34B43FEC}" dt="2023-06-05T16:16:58.668" v="113"/>
        <pc:sldMkLst>
          <pc:docMk/>
          <pc:sldMk cId="217895080" sldId="265"/>
        </pc:sldMkLst>
      </pc:sldChg>
    </pc:docChg>
  </pc:docChgLst>
  <pc:docChgLst>
    <pc:chgData name="Selim FARCI" userId="S::selim.farci@ensea.fr::772064ac-71c6-4e7c-8e65-89dbf7bd8ff0" providerId="AD" clId="Web-{585FD6C1-81C2-1FA6-02FF-100D4BB01B89}"/>
    <pc:docChg chg="addSld modSld">
      <pc:chgData name="Selim FARCI" userId="S::selim.farci@ensea.fr::772064ac-71c6-4e7c-8e65-89dbf7bd8ff0" providerId="AD" clId="Web-{585FD6C1-81C2-1FA6-02FF-100D4BB01B89}" dt="2023-06-06T11:35:08.076" v="523"/>
      <pc:docMkLst>
        <pc:docMk/>
      </pc:docMkLst>
      <pc:sldChg chg="addSp">
        <pc:chgData name="Selim FARCI" userId="S::selim.farci@ensea.fr::772064ac-71c6-4e7c-8e65-89dbf7bd8ff0" providerId="AD" clId="Web-{585FD6C1-81C2-1FA6-02FF-100D4BB01B89}" dt="2023-06-06T11:13:01.980" v="309"/>
        <pc:sldMkLst>
          <pc:docMk/>
          <pc:sldMk cId="1508609157" sldId="259"/>
        </pc:sldMkLst>
        <pc:spChg chg="add">
          <ac:chgData name="Selim FARCI" userId="S::selim.farci@ensea.fr::772064ac-71c6-4e7c-8e65-89dbf7bd8ff0" providerId="AD" clId="Web-{585FD6C1-81C2-1FA6-02FF-100D4BB01B89}" dt="2023-06-06T11:13:01.980" v="309"/>
          <ac:spMkLst>
            <pc:docMk/>
            <pc:sldMk cId="1508609157" sldId="259"/>
            <ac:spMk id="7" creationId="{6BEAB8EE-66DE-7DFC-8221-8993BE178856}"/>
          </ac:spMkLst>
        </pc:spChg>
      </pc:sldChg>
      <pc:sldChg chg="addSp delSp modSp">
        <pc:chgData name="Selim FARCI" userId="S::selim.farci@ensea.fr::772064ac-71c6-4e7c-8e65-89dbf7bd8ff0" providerId="AD" clId="Web-{585FD6C1-81C2-1FA6-02FF-100D4BB01B89}" dt="2023-06-06T11:35:08.076" v="523"/>
        <pc:sldMkLst>
          <pc:docMk/>
          <pc:sldMk cId="617660446" sldId="260"/>
        </pc:sldMkLst>
        <pc:spChg chg="mod">
          <ac:chgData name="Selim FARCI" userId="S::selim.farci@ensea.fr::772064ac-71c6-4e7c-8e65-89dbf7bd8ff0" providerId="AD" clId="Web-{585FD6C1-81C2-1FA6-02FF-100D4BB01B89}" dt="2023-06-06T11:21:06.648" v="445" actId="20577"/>
          <ac:spMkLst>
            <pc:docMk/>
            <pc:sldMk cId="617660446" sldId="260"/>
            <ac:spMk id="2" creationId="{F105443A-05C4-1697-1C74-1CB3CBE2BBE0}"/>
          </ac:spMkLst>
        </pc:spChg>
        <pc:spChg chg="add del mod">
          <ac:chgData name="Selim FARCI" userId="S::selim.farci@ensea.fr::772064ac-71c6-4e7c-8e65-89dbf7bd8ff0" providerId="AD" clId="Web-{585FD6C1-81C2-1FA6-02FF-100D4BB01B89}" dt="2023-06-06T11:21:10.898" v="447"/>
          <ac:spMkLst>
            <pc:docMk/>
            <pc:sldMk cId="617660446" sldId="260"/>
            <ac:spMk id="4" creationId="{0ED296CC-A72C-E019-83DF-97A36FC7F349}"/>
          </ac:spMkLst>
        </pc:spChg>
        <pc:picChg chg="add mod">
          <ac:chgData name="Selim FARCI" userId="S::selim.farci@ensea.fr::772064ac-71c6-4e7c-8e65-89dbf7bd8ff0" providerId="AD" clId="Web-{585FD6C1-81C2-1FA6-02FF-100D4BB01B89}" dt="2023-06-06T11:35:08.076" v="523"/>
          <ac:picMkLst>
            <pc:docMk/>
            <pc:sldMk cId="617660446" sldId="260"/>
            <ac:picMk id="6" creationId="{EC5816A1-57BA-6BE2-9BF1-6AFE42DF6FC8}"/>
          </ac:picMkLst>
        </pc:picChg>
        <pc:picChg chg="del">
          <ac:chgData name="Selim FARCI" userId="S::selim.farci@ensea.fr::772064ac-71c6-4e7c-8e65-89dbf7bd8ff0" providerId="AD" clId="Web-{585FD6C1-81C2-1FA6-02FF-100D4BB01B89}" dt="2023-06-06T11:34:10.574" v="520"/>
          <ac:picMkLst>
            <pc:docMk/>
            <pc:sldMk cId="617660446" sldId="260"/>
            <ac:picMk id="11" creationId="{18337D46-8733-31E3-8CD2-E3320F0C43B1}"/>
          </ac:picMkLst>
        </pc:picChg>
      </pc:sldChg>
      <pc:sldChg chg="modSp">
        <pc:chgData name="Selim FARCI" userId="S::selim.farci@ensea.fr::772064ac-71c6-4e7c-8e65-89dbf7bd8ff0" providerId="AD" clId="Web-{585FD6C1-81C2-1FA6-02FF-100D4BB01B89}" dt="2023-06-06T11:23:13.636" v="477" actId="1076"/>
        <pc:sldMkLst>
          <pc:docMk/>
          <pc:sldMk cId="1464359048" sldId="261"/>
        </pc:sldMkLst>
        <pc:spChg chg="mod">
          <ac:chgData name="Selim FARCI" userId="S::selim.farci@ensea.fr::772064ac-71c6-4e7c-8e65-89dbf7bd8ff0" providerId="AD" clId="Web-{585FD6C1-81C2-1FA6-02FF-100D4BB01B89}" dt="2023-06-06T11:23:13.636" v="477" actId="1076"/>
          <ac:spMkLst>
            <pc:docMk/>
            <pc:sldMk cId="1464359048" sldId="261"/>
            <ac:spMk id="2" creationId="{E4581FCB-D105-18BA-200D-EF462C74B065}"/>
          </ac:spMkLst>
        </pc:spChg>
      </pc:sldChg>
      <pc:sldChg chg="addSp">
        <pc:chgData name="Selim FARCI" userId="S::selim.farci@ensea.fr::772064ac-71c6-4e7c-8e65-89dbf7bd8ff0" providerId="AD" clId="Web-{585FD6C1-81C2-1FA6-02FF-100D4BB01B89}" dt="2023-06-06T11:13:03.652" v="310"/>
        <pc:sldMkLst>
          <pc:docMk/>
          <pc:sldMk cId="3718764485" sldId="262"/>
        </pc:sldMkLst>
        <pc:spChg chg="add">
          <ac:chgData name="Selim FARCI" userId="S::selim.farci@ensea.fr::772064ac-71c6-4e7c-8e65-89dbf7bd8ff0" providerId="AD" clId="Web-{585FD6C1-81C2-1FA6-02FF-100D4BB01B89}" dt="2023-06-06T11:13:03.652" v="310"/>
          <ac:spMkLst>
            <pc:docMk/>
            <pc:sldMk cId="3718764485" sldId="262"/>
            <ac:spMk id="5" creationId="{CB352A04-AA69-07D6-98E0-45DD17DE2DF1}"/>
          </ac:spMkLst>
        </pc:spChg>
      </pc:sldChg>
      <pc:sldChg chg="addSp">
        <pc:chgData name="Selim FARCI" userId="S::selim.farci@ensea.fr::772064ac-71c6-4e7c-8e65-89dbf7bd8ff0" providerId="AD" clId="Web-{585FD6C1-81C2-1FA6-02FF-100D4BB01B89}" dt="2023-06-06T11:13:04.761" v="311"/>
        <pc:sldMkLst>
          <pc:docMk/>
          <pc:sldMk cId="540380207" sldId="263"/>
        </pc:sldMkLst>
        <pc:spChg chg="add">
          <ac:chgData name="Selim FARCI" userId="S::selim.farci@ensea.fr::772064ac-71c6-4e7c-8e65-89dbf7bd8ff0" providerId="AD" clId="Web-{585FD6C1-81C2-1FA6-02FF-100D4BB01B89}" dt="2023-06-06T11:13:04.761" v="311"/>
          <ac:spMkLst>
            <pc:docMk/>
            <pc:sldMk cId="540380207" sldId="263"/>
            <ac:spMk id="4" creationId="{B7C062D9-3910-3755-E03E-3D696311079B}"/>
          </ac:spMkLst>
        </pc:spChg>
      </pc:sldChg>
      <pc:sldChg chg="addSp delSp modSp">
        <pc:chgData name="Selim FARCI" userId="S::selim.farci@ensea.fr::772064ac-71c6-4e7c-8e65-89dbf7bd8ff0" providerId="AD" clId="Web-{585FD6C1-81C2-1FA6-02FF-100D4BB01B89}" dt="2023-06-06T11:16:46.610" v="422" actId="1076"/>
        <pc:sldMkLst>
          <pc:docMk/>
          <pc:sldMk cId="1656683393" sldId="264"/>
        </pc:sldMkLst>
        <pc:spChg chg="add del mod">
          <ac:chgData name="Selim FARCI" userId="S::selim.farci@ensea.fr::772064ac-71c6-4e7c-8e65-89dbf7bd8ff0" providerId="AD" clId="Web-{585FD6C1-81C2-1FA6-02FF-100D4BB01B89}" dt="2023-06-06T11:07:32.643" v="121"/>
          <ac:spMkLst>
            <pc:docMk/>
            <pc:sldMk cId="1656683393" sldId="264"/>
            <ac:spMk id="9" creationId="{A990E7AB-A00A-6453-85A7-3E5643020650}"/>
          </ac:spMkLst>
        </pc:spChg>
        <pc:spChg chg="add del mod">
          <ac:chgData name="Selim FARCI" userId="S::selim.farci@ensea.fr::772064ac-71c6-4e7c-8e65-89dbf7bd8ff0" providerId="AD" clId="Web-{585FD6C1-81C2-1FA6-02FF-100D4BB01B89}" dt="2023-06-06T11:15:17.702" v="367"/>
          <ac:spMkLst>
            <pc:docMk/>
            <pc:sldMk cId="1656683393" sldId="264"/>
            <ac:spMk id="12" creationId="{4FC56732-6833-9F3A-A5B5-7857591F70C8}"/>
          </ac:spMkLst>
        </pc:spChg>
        <pc:spChg chg="add del mod">
          <ac:chgData name="Selim FARCI" userId="S::selim.farci@ensea.fr::772064ac-71c6-4e7c-8e65-89dbf7bd8ff0" providerId="AD" clId="Web-{585FD6C1-81C2-1FA6-02FF-100D4BB01B89}" dt="2023-06-06T11:16:04.594" v="396"/>
          <ac:spMkLst>
            <pc:docMk/>
            <pc:sldMk cId="1656683393" sldId="264"/>
            <ac:spMk id="13" creationId="{A700AFEA-19B0-9BCA-5514-DF6E692F0783}"/>
          </ac:spMkLst>
        </pc:spChg>
        <pc:spChg chg="add mod">
          <ac:chgData name="Selim FARCI" userId="S::selim.farci@ensea.fr::772064ac-71c6-4e7c-8e65-89dbf7bd8ff0" providerId="AD" clId="Web-{585FD6C1-81C2-1FA6-02FF-100D4BB01B89}" dt="2023-06-06T11:16:46.610" v="422" actId="1076"/>
          <ac:spMkLst>
            <pc:docMk/>
            <pc:sldMk cId="1656683393" sldId="264"/>
            <ac:spMk id="15" creationId="{519999E4-1737-0EBD-5A9A-C28A5A2095B2}"/>
          </ac:spMkLst>
        </pc:spChg>
        <pc:picChg chg="mod">
          <ac:chgData name="Selim FARCI" userId="S::selim.farci@ensea.fr::772064ac-71c6-4e7c-8e65-89dbf7bd8ff0" providerId="AD" clId="Web-{585FD6C1-81C2-1FA6-02FF-100D4BB01B89}" dt="2023-06-06T11:16:41.282" v="421" actId="1076"/>
          <ac:picMkLst>
            <pc:docMk/>
            <pc:sldMk cId="1656683393" sldId="264"/>
            <ac:picMk id="4" creationId="{9DC05091-3CEE-0242-3A63-2981C2759074}"/>
          </ac:picMkLst>
        </pc:picChg>
      </pc:sldChg>
      <pc:sldChg chg="addSp">
        <pc:chgData name="Selim FARCI" userId="S::selim.farci@ensea.fr::772064ac-71c6-4e7c-8e65-89dbf7bd8ff0" providerId="AD" clId="Web-{585FD6C1-81C2-1FA6-02FF-100D4BB01B89}" dt="2023-06-06T11:13:06.917" v="312"/>
        <pc:sldMkLst>
          <pc:docMk/>
          <pc:sldMk cId="1880419974" sldId="266"/>
        </pc:sldMkLst>
        <pc:spChg chg="add">
          <ac:chgData name="Selim FARCI" userId="S::selim.farci@ensea.fr::772064ac-71c6-4e7c-8e65-89dbf7bd8ff0" providerId="AD" clId="Web-{585FD6C1-81C2-1FA6-02FF-100D4BB01B89}" dt="2023-06-06T11:13:06.917" v="312"/>
          <ac:spMkLst>
            <pc:docMk/>
            <pc:sldMk cId="1880419974" sldId="266"/>
            <ac:spMk id="5" creationId="{764FBFC9-D0FA-74AF-D6B2-7AF3A74A354B}"/>
          </ac:spMkLst>
        </pc:spChg>
      </pc:sldChg>
      <pc:sldChg chg="addSp modSp">
        <pc:chgData name="Selim FARCI" userId="S::selim.farci@ensea.fr::772064ac-71c6-4e7c-8e65-89dbf7bd8ff0" providerId="AD" clId="Web-{585FD6C1-81C2-1FA6-02FF-100D4BB01B89}" dt="2023-06-06T11:13:54.809" v="348" actId="20577"/>
        <pc:sldMkLst>
          <pc:docMk/>
          <pc:sldMk cId="2264982810" sldId="267"/>
        </pc:sldMkLst>
        <pc:spChg chg="mod">
          <ac:chgData name="Selim FARCI" userId="S::selim.farci@ensea.fr::772064ac-71c6-4e7c-8e65-89dbf7bd8ff0" providerId="AD" clId="Web-{585FD6C1-81C2-1FA6-02FF-100D4BB01B89}" dt="2023-06-06T11:13:54.809" v="348" actId="20577"/>
          <ac:spMkLst>
            <pc:docMk/>
            <pc:sldMk cId="2264982810" sldId="267"/>
            <ac:spMk id="2" creationId="{A70B37E6-4EC0-3263-1F0D-F4C4FA56A87F}"/>
          </ac:spMkLst>
        </pc:spChg>
        <pc:spChg chg="add mod">
          <ac:chgData name="Selim FARCI" userId="S::selim.farci@ensea.fr::772064ac-71c6-4e7c-8e65-89dbf7bd8ff0" providerId="AD" clId="Web-{585FD6C1-81C2-1FA6-02FF-100D4BB01B89}" dt="2023-06-06T11:12:48.511" v="308" actId="14100"/>
          <ac:spMkLst>
            <pc:docMk/>
            <pc:sldMk cId="2264982810" sldId="267"/>
            <ac:spMk id="3" creationId="{6DD59C0D-3F25-DEF3-8283-0CC65356162D}"/>
          </ac:spMkLst>
        </pc:spChg>
      </pc:sldChg>
      <pc:sldChg chg="modSp">
        <pc:chgData name="Selim FARCI" userId="S::selim.farci@ensea.fr::772064ac-71c6-4e7c-8e65-89dbf7bd8ff0" providerId="AD" clId="Web-{585FD6C1-81C2-1FA6-02FF-100D4BB01B89}" dt="2023-06-06T11:14:52.248" v="361" actId="1076"/>
        <pc:sldMkLst>
          <pc:docMk/>
          <pc:sldMk cId="1305724685" sldId="268"/>
        </pc:sldMkLst>
        <pc:spChg chg="mod">
          <ac:chgData name="Selim FARCI" userId="S::selim.farci@ensea.fr::772064ac-71c6-4e7c-8e65-89dbf7bd8ff0" providerId="AD" clId="Web-{585FD6C1-81C2-1FA6-02FF-100D4BB01B89}" dt="2023-06-06T11:14:52.248" v="361" actId="1076"/>
          <ac:spMkLst>
            <pc:docMk/>
            <pc:sldMk cId="1305724685" sldId="268"/>
            <ac:spMk id="2" creationId="{979D8AB0-B6B2-3F2A-5578-DDBFB928FC77}"/>
          </ac:spMkLst>
        </pc:spChg>
      </pc:sldChg>
      <pc:sldChg chg="addSp">
        <pc:chgData name="Selim FARCI" userId="S::selim.farci@ensea.fr::772064ac-71c6-4e7c-8e65-89dbf7bd8ff0" providerId="AD" clId="Web-{585FD6C1-81C2-1FA6-02FF-100D4BB01B89}" dt="2023-06-06T11:20:42.023" v="432"/>
        <pc:sldMkLst>
          <pc:docMk/>
          <pc:sldMk cId="452420962" sldId="270"/>
        </pc:sldMkLst>
        <pc:spChg chg="add">
          <ac:chgData name="Selim FARCI" userId="S::selim.farci@ensea.fr::772064ac-71c6-4e7c-8e65-89dbf7bd8ff0" providerId="AD" clId="Web-{585FD6C1-81C2-1FA6-02FF-100D4BB01B89}" dt="2023-06-06T11:20:42.023" v="432"/>
          <ac:spMkLst>
            <pc:docMk/>
            <pc:sldMk cId="452420962" sldId="270"/>
            <ac:spMk id="4" creationId="{6ACA378B-AAEA-14C6-BC91-03C556D6E574}"/>
          </ac:spMkLst>
        </pc:spChg>
      </pc:sldChg>
      <pc:sldChg chg="addSp delSp modSp">
        <pc:chgData name="Selim FARCI" userId="S::selim.farci@ensea.fr::772064ac-71c6-4e7c-8e65-89dbf7bd8ff0" providerId="AD" clId="Web-{585FD6C1-81C2-1FA6-02FF-100D4BB01B89}" dt="2023-06-06T11:20:39.194" v="431"/>
        <pc:sldMkLst>
          <pc:docMk/>
          <pc:sldMk cId="1130430888" sldId="271"/>
        </pc:sldMkLst>
        <pc:spChg chg="add del">
          <ac:chgData name="Selim FARCI" userId="S::selim.farci@ensea.fr::772064ac-71c6-4e7c-8e65-89dbf7bd8ff0" providerId="AD" clId="Web-{585FD6C1-81C2-1FA6-02FF-100D4BB01B89}" dt="2023-06-06T11:16:57.533" v="424"/>
          <ac:spMkLst>
            <pc:docMk/>
            <pc:sldMk cId="1130430888" sldId="271"/>
            <ac:spMk id="12" creationId="{C92C5ECF-EB0E-39C3-605C-A87B3EDE976C}"/>
          </ac:spMkLst>
        </pc:spChg>
        <pc:spChg chg="add del">
          <ac:chgData name="Selim FARCI" userId="S::selim.farci@ensea.fr::772064ac-71c6-4e7c-8e65-89dbf7bd8ff0" providerId="AD" clId="Web-{585FD6C1-81C2-1FA6-02FF-100D4BB01B89}" dt="2023-06-06T11:20:21.569" v="426"/>
          <ac:spMkLst>
            <pc:docMk/>
            <pc:sldMk cId="1130430888" sldId="271"/>
            <ac:spMk id="14" creationId="{0756CBEE-A1B3-E479-34CF-CE8E9E1843B7}"/>
          </ac:spMkLst>
        </pc:spChg>
        <pc:spChg chg="add del mod">
          <ac:chgData name="Selim FARCI" userId="S::selim.farci@ensea.fr::772064ac-71c6-4e7c-8e65-89dbf7bd8ff0" providerId="AD" clId="Web-{585FD6C1-81C2-1FA6-02FF-100D4BB01B89}" dt="2023-06-06T11:20:28.788" v="430"/>
          <ac:spMkLst>
            <pc:docMk/>
            <pc:sldMk cId="1130430888" sldId="271"/>
            <ac:spMk id="16" creationId="{E1119253-2A7B-CF6D-6375-348CA73676C3}"/>
          </ac:spMkLst>
        </pc:spChg>
        <pc:spChg chg="add">
          <ac:chgData name="Selim FARCI" userId="S::selim.farci@ensea.fr::772064ac-71c6-4e7c-8e65-89dbf7bd8ff0" providerId="AD" clId="Web-{585FD6C1-81C2-1FA6-02FF-100D4BB01B89}" dt="2023-06-06T11:20:39.194" v="431"/>
          <ac:spMkLst>
            <pc:docMk/>
            <pc:sldMk cId="1130430888" sldId="271"/>
            <ac:spMk id="18" creationId="{11CF1CBB-9A35-46A5-0B31-9E7EE0AE6865}"/>
          </ac:spMkLst>
        </pc:spChg>
      </pc:sldChg>
      <pc:sldChg chg="addSp delSp modSp addAnim delAnim">
        <pc:chgData name="Selim FARCI" userId="S::selim.farci@ensea.fr::772064ac-71c6-4e7c-8e65-89dbf7bd8ff0" providerId="AD" clId="Web-{585FD6C1-81C2-1FA6-02FF-100D4BB01B89}" dt="2023-06-06T11:13:41.106" v="338" actId="20577"/>
        <pc:sldMkLst>
          <pc:docMk/>
          <pc:sldMk cId="3868938496" sldId="272"/>
        </pc:sldMkLst>
        <pc:spChg chg="mod">
          <ac:chgData name="Selim FARCI" userId="S::selim.farci@ensea.fr::772064ac-71c6-4e7c-8e65-89dbf7bd8ff0" providerId="AD" clId="Web-{585FD6C1-81C2-1FA6-02FF-100D4BB01B89}" dt="2023-06-06T11:13:41.106" v="338" actId="20577"/>
          <ac:spMkLst>
            <pc:docMk/>
            <pc:sldMk cId="3868938496" sldId="272"/>
            <ac:spMk id="2" creationId="{EEFFFA71-C9A5-AFA6-773F-1ACED53FBE50}"/>
          </ac:spMkLst>
        </pc:spChg>
        <pc:spChg chg="topLvl">
          <ac:chgData name="Selim FARCI" userId="S::selim.farci@ensea.fr::772064ac-71c6-4e7c-8e65-89dbf7bd8ff0" providerId="AD" clId="Web-{585FD6C1-81C2-1FA6-02FF-100D4BB01B89}" dt="2023-06-06T11:03:45.278" v="49"/>
          <ac:spMkLst>
            <pc:docMk/>
            <pc:sldMk cId="3868938496" sldId="272"/>
            <ac:spMk id="3" creationId="{965C2123-23E3-AACD-544B-DD90CE8182B0}"/>
          </ac:spMkLst>
        </pc:spChg>
        <pc:spChg chg="topLvl">
          <ac:chgData name="Selim FARCI" userId="S::selim.farci@ensea.fr::772064ac-71c6-4e7c-8e65-89dbf7bd8ff0" providerId="AD" clId="Web-{585FD6C1-81C2-1FA6-02FF-100D4BB01B89}" dt="2023-06-06T11:03:45.278" v="49"/>
          <ac:spMkLst>
            <pc:docMk/>
            <pc:sldMk cId="3868938496" sldId="272"/>
            <ac:spMk id="5" creationId="{516D421A-6C9A-8FA4-1B13-D9E9B0BB3CD2}"/>
          </ac:spMkLst>
        </pc:spChg>
        <pc:spChg chg="topLvl">
          <ac:chgData name="Selim FARCI" userId="S::selim.farci@ensea.fr::772064ac-71c6-4e7c-8e65-89dbf7bd8ff0" providerId="AD" clId="Web-{585FD6C1-81C2-1FA6-02FF-100D4BB01B89}" dt="2023-06-06T11:03:45.278" v="49"/>
          <ac:spMkLst>
            <pc:docMk/>
            <pc:sldMk cId="3868938496" sldId="272"/>
            <ac:spMk id="6" creationId="{DF562B6A-61F8-9A56-19D3-EE5EB3984DDE}"/>
          </ac:spMkLst>
        </pc:spChg>
        <pc:spChg chg="add mod">
          <ac:chgData name="Selim FARCI" userId="S::selim.farci@ensea.fr::772064ac-71c6-4e7c-8e65-89dbf7bd8ff0" providerId="AD" clId="Web-{585FD6C1-81C2-1FA6-02FF-100D4BB01B89}" dt="2023-06-06T11:05:21.484" v="113" actId="1076"/>
          <ac:spMkLst>
            <pc:docMk/>
            <pc:sldMk cId="3868938496" sldId="272"/>
            <ac:spMk id="7" creationId="{EF4B5F4F-3F37-8BAF-4920-01DD6BEC5EA4}"/>
          </ac:spMkLst>
        </pc:spChg>
        <pc:spChg chg="mod">
          <ac:chgData name="Selim FARCI" userId="S::selim.farci@ensea.fr::772064ac-71c6-4e7c-8e65-89dbf7bd8ff0" providerId="AD" clId="Web-{585FD6C1-81C2-1FA6-02FF-100D4BB01B89}" dt="2023-06-06T11:04:49.999" v="82" actId="20577"/>
          <ac:spMkLst>
            <pc:docMk/>
            <pc:sldMk cId="3868938496" sldId="272"/>
            <ac:spMk id="14" creationId="{FFB6D752-B9B8-39E1-5F47-FC763399714A}"/>
          </ac:spMkLst>
        </pc:spChg>
        <pc:grpChg chg="del">
          <ac:chgData name="Selim FARCI" userId="S::selim.farci@ensea.fr::772064ac-71c6-4e7c-8e65-89dbf7bd8ff0" providerId="AD" clId="Web-{585FD6C1-81C2-1FA6-02FF-100D4BB01B89}" dt="2023-06-06T11:03:45.278" v="49"/>
          <ac:grpSpMkLst>
            <pc:docMk/>
            <pc:sldMk cId="3868938496" sldId="272"/>
            <ac:grpSpMk id="10" creationId="{846B6E20-67DD-0FBC-0DE8-12CB9F808F5B}"/>
          </ac:grpSpMkLst>
        </pc:grpChg>
      </pc:sldChg>
      <pc:sldChg chg="addSp delSp modSp">
        <pc:chgData name="Selim FARCI" userId="S::selim.farci@ensea.fr::772064ac-71c6-4e7c-8e65-89dbf7bd8ff0" providerId="AD" clId="Web-{585FD6C1-81C2-1FA6-02FF-100D4BB01B89}" dt="2023-06-06T11:15:50.046" v="392" actId="1076"/>
        <pc:sldMkLst>
          <pc:docMk/>
          <pc:sldMk cId="2462479146" sldId="273"/>
        </pc:sldMkLst>
        <pc:spChg chg="add del mod">
          <ac:chgData name="Selim FARCI" userId="S::selim.farci@ensea.fr::772064ac-71c6-4e7c-8e65-89dbf7bd8ff0" providerId="AD" clId="Web-{585FD6C1-81C2-1FA6-02FF-100D4BB01B89}" dt="2023-06-06T11:15:36.171" v="372"/>
          <ac:spMkLst>
            <pc:docMk/>
            <pc:sldMk cId="2462479146" sldId="273"/>
            <ac:spMk id="3" creationId="{108BC835-6C35-1BEA-982C-05B6BA040893}"/>
          </ac:spMkLst>
        </pc:spChg>
        <pc:spChg chg="add mod">
          <ac:chgData name="Selim FARCI" userId="S::selim.farci@ensea.fr::772064ac-71c6-4e7c-8e65-89dbf7bd8ff0" providerId="AD" clId="Web-{585FD6C1-81C2-1FA6-02FF-100D4BB01B89}" dt="2023-06-06T11:15:50.046" v="392" actId="1076"/>
          <ac:spMkLst>
            <pc:docMk/>
            <pc:sldMk cId="2462479146" sldId="273"/>
            <ac:spMk id="4" creationId="{0722B712-4DA9-76BE-2EBA-25841F872E75}"/>
          </ac:spMkLst>
        </pc:spChg>
        <pc:spChg chg="del mod">
          <ac:chgData name="Selim FARCI" userId="S::selim.farci@ensea.fr::772064ac-71c6-4e7c-8e65-89dbf7bd8ff0" providerId="AD" clId="Web-{585FD6C1-81C2-1FA6-02FF-100D4BB01B89}" dt="2023-06-06T11:07:03.080" v="117"/>
          <ac:spMkLst>
            <pc:docMk/>
            <pc:sldMk cId="2462479146" sldId="273"/>
            <ac:spMk id="6" creationId="{B3641355-321B-59C2-5178-79DC0B826A44}"/>
          </ac:spMkLst>
        </pc:spChg>
      </pc:sldChg>
      <pc:sldChg chg="modSp new">
        <pc:chgData name="Selim FARCI" userId="S::selim.farci@ensea.fr::772064ac-71c6-4e7c-8e65-89dbf7bd8ff0" providerId="AD" clId="Web-{585FD6C1-81C2-1FA6-02FF-100D4BB01B89}" dt="2023-06-06T11:27:17.361" v="505" actId="20577"/>
        <pc:sldMkLst>
          <pc:docMk/>
          <pc:sldMk cId="3075610830" sldId="274"/>
        </pc:sldMkLst>
        <pc:spChg chg="mod">
          <ac:chgData name="Selim FARCI" userId="S::selim.farci@ensea.fr::772064ac-71c6-4e7c-8e65-89dbf7bd8ff0" providerId="AD" clId="Web-{585FD6C1-81C2-1FA6-02FF-100D4BB01B89}" dt="2023-06-06T11:07:43.784" v="128" actId="20577"/>
          <ac:spMkLst>
            <pc:docMk/>
            <pc:sldMk cId="3075610830" sldId="274"/>
            <ac:spMk id="2" creationId="{146E21DA-19ED-7CC9-22D4-C4CF4C039A54}"/>
          </ac:spMkLst>
        </pc:spChg>
        <pc:spChg chg="mod">
          <ac:chgData name="Selim FARCI" userId="S::selim.farci@ensea.fr::772064ac-71c6-4e7c-8e65-89dbf7bd8ff0" providerId="AD" clId="Web-{585FD6C1-81C2-1FA6-02FF-100D4BB01B89}" dt="2023-06-06T11:27:17.361" v="505" actId="20577"/>
          <ac:spMkLst>
            <pc:docMk/>
            <pc:sldMk cId="3075610830" sldId="274"/>
            <ac:spMk id="3" creationId="{9C6A0BC9-7504-D418-1F8D-A57C9D08728A}"/>
          </ac:spMkLst>
        </pc:spChg>
      </pc:sldChg>
      <pc:sldChg chg="addSp delSp modSp new">
        <pc:chgData name="Selim FARCI" userId="S::selim.farci@ensea.fr::772064ac-71c6-4e7c-8e65-89dbf7bd8ff0" providerId="AD" clId="Web-{585FD6C1-81C2-1FA6-02FF-100D4BB01B89}" dt="2023-06-06T11:28:48.472" v="519" actId="1076"/>
        <pc:sldMkLst>
          <pc:docMk/>
          <pc:sldMk cId="2341983979" sldId="275"/>
        </pc:sldMkLst>
        <pc:spChg chg="mod">
          <ac:chgData name="Selim FARCI" userId="S::selim.farci@ensea.fr::772064ac-71c6-4e7c-8e65-89dbf7bd8ff0" providerId="AD" clId="Web-{585FD6C1-81C2-1FA6-02FF-100D4BB01B89}" dt="2023-06-06T11:27:35.049" v="511" actId="20577"/>
          <ac:spMkLst>
            <pc:docMk/>
            <pc:sldMk cId="2341983979" sldId="275"/>
            <ac:spMk id="2" creationId="{F0D84BB7-5124-9567-F358-B4DB56279437}"/>
          </ac:spMkLst>
        </pc:spChg>
        <pc:spChg chg="del">
          <ac:chgData name="Selim FARCI" userId="S::selim.farci@ensea.fr::772064ac-71c6-4e7c-8e65-89dbf7bd8ff0" providerId="AD" clId="Web-{585FD6C1-81C2-1FA6-02FF-100D4BB01B89}" dt="2023-06-06T11:28:29.425" v="512"/>
          <ac:spMkLst>
            <pc:docMk/>
            <pc:sldMk cId="2341983979" sldId="275"/>
            <ac:spMk id="3" creationId="{7D03818E-2DF1-A5A1-4F27-93938397EAC3}"/>
          </ac:spMkLst>
        </pc:spChg>
        <pc:picChg chg="add mod ord modCrop">
          <ac:chgData name="Selim FARCI" userId="S::selim.farci@ensea.fr::772064ac-71c6-4e7c-8e65-89dbf7bd8ff0" providerId="AD" clId="Web-{585FD6C1-81C2-1FA6-02FF-100D4BB01B89}" dt="2023-06-06T11:28:48.472" v="519" actId="1076"/>
          <ac:picMkLst>
            <pc:docMk/>
            <pc:sldMk cId="2341983979" sldId="275"/>
            <ac:picMk id="4" creationId="{25A7FEB1-50D7-5FB6-62DB-5E1C5E7D2B7A}"/>
          </ac:picMkLst>
        </pc:picChg>
      </pc:sldChg>
    </pc:docChg>
  </pc:docChgLst>
  <pc:docChgLst>
    <pc:chgData clId="Web-{D9562882-5FE8-437E-AC69-3CE955031DF1}"/>
    <pc:docChg chg="addSld">
      <pc:chgData name="" userId="" providerId="" clId="Web-{D9562882-5FE8-437E-AC69-3CE955031DF1}" dt="2023-04-06T09:58:05.955" v="0"/>
      <pc:docMkLst>
        <pc:docMk/>
      </pc:docMkLst>
      <pc:sldChg chg="new">
        <pc:chgData name="" userId="" providerId="" clId="Web-{D9562882-5FE8-437E-AC69-3CE955031DF1}" dt="2023-04-06T09:58:05.955" v="0"/>
        <pc:sldMkLst>
          <pc:docMk/>
          <pc:sldMk cId="1464359048" sldId="261"/>
        </pc:sldMkLst>
      </pc:sldChg>
    </pc:docChg>
  </pc:docChgLst>
  <pc:docChgLst>
    <pc:chgData name="Maxence PECHINOT" userId="S::maxence.pechinot@ensea.fr::fc7565ad-6007-4d6f-b132-1bd266081839" providerId="AD" clId="Web-{E0C4346A-AF8E-EECA-754B-8EF18EAB22AC}"/>
    <pc:docChg chg="sldOrd">
      <pc:chgData name="Maxence PECHINOT" userId="S::maxence.pechinot@ensea.fr::fc7565ad-6007-4d6f-b132-1bd266081839" providerId="AD" clId="Web-{E0C4346A-AF8E-EECA-754B-8EF18EAB22AC}" dt="2023-06-07T07:55:25.306" v="1"/>
      <pc:docMkLst>
        <pc:docMk/>
      </pc:docMkLst>
      <pc:sldChg chg="ord">
        <pc:chgData name="Maxence PECHINOT" userId="S::maxence.pechinot@ensea.fr::fc7565ad-6007-4d6f-b132-1bd266081839" providerId="AD" clId="Web-{E0C4346A-AF8E-EECA-754B-8EF18EAB22AC}" dt="2023-06-07T07:55:25.306" v="1"/>
        <pc:sldMkLst>
          <pc:docMk/>
          <pc:sldMk cId="8567664" sldId="276"/>
        </pc:sldMkLst>
      </pc:sldChg>
    </pc:docChg>
  </pc:docChgLst>
  <pc:docChgLst>
    <pc:chgData name="Selim FARCI" userId="S::selim.farci@ensea.fr::772064ac-71c6-4e7c-8e65-89dbf7bd8ff0" providerId="AD" clId="Web-{3A5E6DAC-A372-4DC0-B324-3130359DC08F}"/>
    <pc:docChg chg="addSld modSld sldOrd">
      <pc:chgData name="Selim FARCI" userId="S::selim.farci@ensea.fr::772064ac-71c6-4e7c-8e65-89dbf7bd8ff0" providerId="AD" clId="Web-{3A5E6DAC-A372-4DC0-B324-3130359DC08F}" dt="2023-06-06T07:21:50.597" v="36" actId="1076"/>
      <pc:docMkLst>
        <pc:docMk/>
      </pc:docMkLst>
      <pc:sldChg chg="modSp new ord">
        <pc:chgData name="Selim FARCI" userId="S::selim.farci@ensea.fr::772064ac-71c6-4e7c-8e65-89dbf7bd8ff0" providerId="AD" clId="Web-{3A5E6DAC-A372-4DC0-B324-3130359DC08F}" dt="2023-06-06T07:09:12.245" v="9" actId="20577"/>
        <pc:sldMkLst>
          <pc:docMk/>
          <pc:sldMk cId="1880419974" sldId="266"/>
        </pc:sldMkLst>
        <pc:spChg chg="mod">
          <ac:chgData name="Selim FARCI" userId="S::selim.farci@ensea.fr::772064ac-71c6-4e7c-8e65-89dbf7bd8ff0" providerId="AD" clId="Web-{3A5E6DAC-A372-4DC0-B324-3130359DC08F}" dt="2023-06-06T07:09:12.245" v="9" actId="20577"/>
          <ac:spMkLst>
            <pc:docMk/>
            <pc:sldMk cId="1880419974" sldId="266"/>
            <ac:spMk id="2" creationId="{C5FBDD6D-5666-A5E7-33BA-16BA7487E57C}"/>
          </ac:spMkLst>
        </pc:spChg>
      </pc:sldChg>
      <pc:sldChg chg="addSp delSp modSp new">
        <pc:chgData name="Selim FARCI" userId="S::selim.farci@ensea.fr::772064ac-71c6-4e7c-8e65-89dbf7bd8ff0" providerId="AD" clId="Web-{3A5E6DAC-A372-4DC0-B324-3130359DC08F}" dt="2023-06-06T07:21:50.597" v="36" actId="1076"/>
        <pc:sldMkLst>
          <pc:docMk/>
          <pc:sldMk cId="2264982810" sldId="267"/>
        </pc:sldMkLst>
        <pc:spChg chg="mod">
          <ac:chgData name="Selim FARCI" userId="S::selim.farci@ensea.fr::772064ac-71c6-4e7c-8e65-89dbf7bd8ff0" providerId="AD" clId="Web-{3A5E6DAC-A372-4DC0-B324-3130359DC08F}" dt="2023-06-06T07:12:25.361" v="22" actId="20577"/>
          <ac:spMkLst>
            <pc:docMk/>
            <pc:sldMk cId="2264982810" sldId="267"/>
            <ac:spMk id="2" creationId="{A70B37E6-4EC0-3263-1F0D-F4C4FA56A87F}"/>
          </ac:spMkLst>
        </pc:spChg>
        <pc:spChg chg="del">
          <ac:chgData name="Selim FARCI" userId="S::selim.farci@ensea.fr::772064ac-71c6-4e7c-8e65-89dbf7bd8ff0" providerId="AD" clId="Web-{3A5E6DAC-A372-4DC0-B324-3130359DC08F}" dt="2023-06-06T07:11:44.734" v="11"/>
          <ac:spMkLst>
            <pc:docMk/>
            <pc:sldMk cId="2264982810" sldId="267"/>
            <ac:spMk id="3" creationId="{5982DCB6-74D6-55CA-E72B-E2689B4F86A3}"/>
          </ac:spMkLst>
        </pc:spChg>
        <pc:picChg chg="add mod ord">
          <ac:chgData name="Selim FARCI" userId="S::selim.farci@ensea.fr::772064ac-71c6-4e7c-8e65-89dbf7bd8ff0" providerId="AD" clId="Web-{3A5E6DAC-A372-4DC0-B324-3130359DC08F}" dt="2023-06-06T07:12:44.581" v="27" actId="1076"/>
          <ac:picMkLst>
            <pc:docMk/>
            <pc:sldMk cId="2264982810" sldId="267"/>
            <ac:picMk id="4" creationId="{413763F6-EA1F-7781-766A-F5E1237EF0FC}"/>
          </ac:picMkLst>
        </pc:picChg>
        <pc:picChg chg="add del mod">
          <ac:chgData name="Selim FARCI" userId="S::selim.farci@ensea.fr::772064ac-71c6-4e7c-8e65-89dbf7bd8ff0" providerId="AD" clId="Web-{3A5E6DAC-A372-4DC0-B324-3130359DC08F}" dt="2023-06-06T07:14:06.848" v="30"/>
          <ac:picMkLst>
            <pc:docMk/>
            <pc:sldMk cId="2264982810" sldId="267"/>
            <ac:picMk id="5" creationId="{5047CBF4-796D-3EC9-3141-A3C8B7761DA1}"/>
          </ac:picMkLst>
        </pc:picChg>
        <pc:picChg chg="add del mod">
          <ac:chgData name="Selim FARCI" userId="S::selim.farci@ensea.fr::772064ac-71c6-4e7c-8e65-89dbf7bd8ff0" providerId="AD" clId="Web-{3A5E6DAC-A372-4DC0-B324-3130359DC08F}" dt="2023-06-06T07:20:29.642" v="32"/>
          <ac:picMkLst>
            <pc:docMk/>
            <pc:sldMk cId="2264982810" sldId="267"/>
            <ac:picMk id="6" creationId="{255830F8-42CF-A8BD-D930-C648E586AD55}"/>
          </ac:picMkLst>
        </pc:picChg>
        <pc:picChg chg="add mod">
          <ac:chgData name="Selim FARCI" userId="S::selim.farci@ensea.fr::772064ac-71c6-4e7c-8e65-89dbf7bd8ff0" providerId="AD" clId="Web-{3A5E6DAC-A372-4DC0-B324-3130359DC08F}" dt="2023-06-06T07:21:50.597" v="36" actId="1076"/>
          <ac:picMkLst>
            <pc:docMk/>
            <pc:sldMk cId="2264982810" sldId="267"/>
            <ac:picMk id="7" creationId="{7ADA0D37-5FA8-FD0C-3FC9-852F262FE631}"/>
          </ac:picMkLst>
        </pc:picChg>
      </pc:sldChg>
    </pc:docChg>
  </pc:docChgLst>
  <pc:docChgLst>
    <pc:chgData name="Selim FARCI" userId="S::selim.farci@ensea.fr::772064ac-71c6-4e7c-8e65-89dbf7bd8ff0" providerId="AD" clId="Web-{742FB4DD-8D52-F560-FB0C-1312A8A3FABB}"/>
    <pc:docChg chg="addSld modSld">
      <pc:chgData name="Selim FARCI" userId="S::selim.farci@ensea.fr::772064ac-71c6-4e7c-8e65-89dbf7bd8ff0" providerId="AD" clId="Web-{742FB4DD-8D52-F560-FB0C-1312A8A3FABB}" dt="2023-04-13T07:16:59.169" v="12" actId="1076"/>
      <pc:docMkLst>
        <pc:docMk/>
      </pc:docMkLst>
      <pc:sldChg chg="addSp delSp modSp new">
        <pc:chgData name="Selim FARCI" userId="S::selim.farci@ensea.fr::772064ac-71c6-4e7c-8e65-89dbf7bd8ff0" providerId="AD" clId="Web-{742FB4DD-8D52-F560-FB0C-1312A8A3FABB}" dt="2023-04-13T07:16:59.169" v="12" actId="1076"/>
        <pc:sldMkLst>
          <pc:docMk/>
          <pc:sldMk cId="3718764485" sldId="262"/>
        </pc:sldMkLst>
        <pc:spChg chg="mod">
          <ac:chgData name="Selim FARCI" userId="S::selim.farci@ensea.fr::772064ac-71c6-4e7c-8e65-89dbf7bd8ff0" providerId="AD" clId="Web-{742FB4DD-8D52-F560-FB0C-1312A8A3FABB}" dt="2023-04-13T07:16:48.044" v="5" actId="20577"/>
          <ac:spMkLst>
            <pc:docMk/>
            <pc:sldMk cId="3718764485" sldId="262"/>
            <ac:spMk id="2" creationId="{7669E2A5-BCB0-66F4-E9E6-9C3DF1A36FBE}"/>
          </ac:spMkLst>
        </pc:spChg>
        <pc:spChg chg="del">
          <ac:chgData name="Selim FARCI" userId="S::selim.farci@ensea.fr::772064ac-71c6-4e7c-8e65-89dbf7bd8ff0" providerId="AD" clId="Web-{742FB4DD-8D52-F560-FB0C-1312A8A3FABB}" dt="2023-04-13T07:16:50.732" v="6"/>
          <ac:spMkLst>
            <pc:docMk/>
            <pc:sldMk cId="3718764485" sldId="262"/>
            <ac:spMk id="3" creationId="{553CBAF2-40F7-2B3C-0AE1-432AEF1A021D}"/>
          </ac:spMkLst>
        </pc:spChg>
        <pc:picChg chg="add mod ord">
          <ac:chgData name="Selim FARCI" userId="S::selim.farci@ensea.fr::772064ac-71c6-4e7c-8e65-89dbf7bd8ff0" providerId="AD" clId="Web-{742FB4DD-8D52-F560-FB0C-1312A8A3FABB}" dt="2023-04-13T07:16:59.169" v="12" actId="1076"/>
          <ac:picMkLst>
            <pc:docMk/>
            <pc:sldMk cId="3718764485" sldId="262"/>
            <ac:picMk id="4" creationId="{A31B702E-5851-ABD9-8EC6-B6A7B3F28AC4}"/>
          </ac:picMkLst>
        </pc:picChg>
      </pc:sldChg>
    </pc:docChg>
  </pc:docChgLst>
  <pc:docChgLst>
    <pc:chgData name="Maxence PECHINOT" userId="S::maxence.pechinot@ensea.fr::fc7565ad-6007-4d6f-b132-1bd266081839" providerId="AD" clId="Web-{81179B14-BFBF-34FE-6A9E-30C4C70444AB}"/>
    <pc:docChg chg="addSld modSld">
      <pc:chgData name="Maxence PECHINOT" userId="S::maxence.pechinot@ensea.fr::fc7565ad-6007-4d6f-b132-1bd266081839" providerId="AD" clId="Web-{81179B14-BFBF-34FE-6A9E-30C4C70444AB}" dt="2023-04-06T09:33:18.923" v="20" actId="20577"/>
      <pc:docMkLst>
        <pc:docMk/>
      </pc:docMkLst>
      <pc:sldChg chg="modSp new">
        <pc:chgData name="Maxence PECHINOT" userId="S::maxence.pechinot@ensea.fr::fc7565ad-6007-4d6f-b132-1bd266081839" providerId="AD" clId="Web-{81179B14-BFBF-34FE-6A9E-30C4C70444AB}" dt="2023-04-06T09:33:09.626" v="11" actId="20577"/>
        <pc:sldMkLst>
          <pc:docMk/>
          <pc:sldMk cId="568813639" sldId="258"/>
        </pc:sldMkLst>
        <pc:spChg chg="mod">
          <ac:chgData name="Maxence PECHINOT" userId="S::maxence.pechinot@ensea.fr::fc7565ad-6007-4d6f-b132-1bd266081839" providerId="AD" clId="Web-{81179B14-BFBF-34FE-6A9E-30C4C70444AB}" dt="2023-04-06T09:33:01.438" v="7" actId="20577"/>
          <ac:spMkLst>
            <pc:docMk/>
            <pc:sldMk cId="568813639" sldId="258"/>
            <ac:spMk id="2" creationId="{1868D599-CE68-C3A0-F3D7-613272250EE2}"/>
          </ac:spMkLst>
        </pc:spChg>
        <pc:spChg chg="mod">
          <ac:chgData name="Maxence PECHINOT" userId="S::maxence.pechinot@ensea.fr::fc7565ad-6007-4d6f-b132-1bd266081839" providerId="AD" clId="Web-{81179B14-BFBF-34FE-6A9E-30C4C70444AB}" dt="2023-04-06T09:33:09.626" v="11" actId="20577"/>
          <ac:spMkLst>
            <pc:docMk/>
            <pc:sldMk cId="568813639" sldId="258"/>
            <ac:spMk id="3" creationId="{62A208FB-B8CA-8F40-033B-C2CF42C20C85}"/>
          </ac:spMkLst>
        </pc:spChg>
      </pc:sldChg>
      <pc:sldChg chg="modSp new">
        <pc:chgData name="Maxence PECHINOT" userId="S::maxence.pechinot@ensea.fr::fc7565ad-6007-4d6f-b132-1bd266081839" providerId="AD" clId="Web-{81179B14-BFBF-34FE-6A9E-30C4C70444AB}" dt="2023-04-06T09:33:18.923" v="20" actId="20577"/>
        <pc:sldMkLst>
          <pc:docMk/>
          <pc:sldMk cId="617660446" sldId="260"/>
        </pc:sldMkLst>
        <pc:spChg chg="mod">
          <ac:chgData name="Maxence PECHINOT" userId="S::maxence.pechinot@ensea.fr::fc7565ad-6007-4d6f-b132-1bd266081839" providerId="AD" clId="Web-{81179B14-BFBF-34FE-6A9E-30C4C70444AB}" dt="2023-04-06T09:33:15.579" v="17" actId="20577"/>
          <ac:spMkLst>
            <pc:docMk/>
            <pc:sldMk cId="617660446" sldId="260"/>
            <ac:spMk id="2" creationId="{F105443A-05C4-1697-1C74-1CB3CBE2BBE0}"/>
          </ac:spMkLst>
        </pc:spChg>
        <pc:spChg chg="mod">
          <ac:chgData name="Maxence PECHINOT" userId="S::maxence.pechinot@ensea.fr::fc7565ad-6007-4d6f-b132-1bd266081839" providerId="AD" clId="Web-{81179B14-BFBF-34FE-6A9E-30C4C70444AB}" dt="2023-04-06T09:33:18.923" v="20" actId="20577"/>
          <ac:spMkLst>
            <pc:docMk/>
            <pc:sldMk cId="617660446" sldId="260"/>
            <ac:spMk id="3" creationId="{FE80CF68-850E-A10F-7DB5-E82F4DFD3179}"/>
          </ac:spMkLst>
        </pc:spChg>
      </pc:sldChg>
    </pc:docChg>
  </pc:docChgLst>
  <pc:docChgLst>
    <pc:chgData name="Selim FARCI" userId="S::selim.farci@ensea.fr::772064ac-71c6-4e7c-8e65-89dbf7bd8ff0" providerId="AD" clId="Web-{AB0CA9A6-AA56-E07B-29EC-3F92EF88B84C}"/>
    <pc:docChg chg="modSld">
      <pc:chgData name="Selim FARCI" userId="S::selim.farci@ensea.fr::772064ac-71c6-4e7c-8e65-89dbf7bd8ff0" providerId="AD" clId="Web-{AB0CA9A6-AA56-E07B-29EC-3F92EF88B84C}" dt="2023-04-18T14:33:41.848" v="19" actId="20577"/>
      <pc:docMkLst>
        <pc:docMk/>
      </pc:docMkLst>
      <pc:sldChg chg="modSp">
        <pc:chgData name="Selim FARCI" userId="S::selim.farci@ensea.fr::772064ac-71c6-4e7c-8e65-89dbf7bd8ff0" providerId="AD" clId="Web-{AB0CA9A6-AA56-E07B-29EC-3F92EF88B84C}" dt="2023-04-18T14:33:41.848" v="19" actId="20577"/>
        <pc:sldMkLst>
          <pc:docMk/>
          <pc:sldMk cId="1464359048" sldId="261"/>
        </pc:sldMkLst>
        <pc:spChg chg="mod">
          <ac:chgData name="Selim FARCI" userId="S::selim.farci@ensea.fr::772064ac-71c6-4e7c-8e65-89dbf7bd8ff0" providerId="AD" clId="Web-{AB0CA9A6-AA56-E07B-29EC-3F92EF88B84C}" dt="2023-04-18T14:33:40.145" v="17" actId="20577"/>
          <ac:spMkLst>
            <pc:docMk/>
            <pc:sldMk cId="1464359048" sldId="261"/>
            <ac:spMk id="2" creationId="{E4581FCB-D105-18BA-200D-EF462C74B065}"/>
          </ac:spMkLst>
        </pc:spChg>
        <pc:spChg chg="mod">
          <ac:chgData name="Selim FARCI" userId="S::selim.farci@ensea.fr::772064ac-71c6-4e7c-8e65-89dbf7bd8ff0" providerId="AD" clId="Web-{AB0CA9A6-AA56-E07B-29EC-3F92EF88B84C}" dt="2023-04-18T14:33:41.848" v="19" actId="20577"/>
          <ac:spMkLst>
            <pc:docMk/>
            <pc:sldMk cId="1464359048" sldId="261"/>
            <ac:spMk id="3" creationId="{B125132D-EDB4-5D1D-34EA-BF8F54349200}"/>
          </ac:spMkLst>
        </pc:spChg>
      </pc:sldChg>
    </pc:docChg>
  </pc:docChgLst>
  <pc:docChgLst>
    <pc:chgData name="Julien HASLOUIN" userId="S::julien.haslouin@ensea.fr::11ead75b-e604-4309-b900-ee94dcd80446" providerId="AD" clId="Web-{3D172B1E-4B21-35D0-210E-A0B1B9F1E7EE}"/>
    <pc:docChg chg="modSld">
      <pc:chgData name="Julien HASLOUIN" userId="S::julien.haslouin@ensea.fr::11ead75b-e604-4309-b900-ee94dcd80446" providerId="AD" clId="Web-{3D172B1E-4B21-35D0-210E-A0B1B9F1E7EE}" dt="2023-06-06T11:58:00.736" v="2"/>
      <pc:docMkLst>
        <pc:docMk/>
      </pc:docMkLst>
      <pc:sldChg chg="addSp delSp modSp">
        <pc:chgData name="Julien HASLOUIN" userId="S::julien.haslouin@ensea.fr::11ead75b-e604-4309-b900-ee94dcd80446" providerId="AD" clId="Web-{3D172B1E-4B21-35D0-210E-A0B1B9F1E7EE}" dt="2023-06-06T11:58:00.736" v="2"/>
        <pc:sldMkLst>
          <pc:docMk/>
          <pc:sldMk cId="947725505" sldId="256"/>
        </pc:sldMkLst>
        <pc:picChg chg="add del mod">
          <ac:chgData name="Julien HASLOUIN" userId="S::julien.haslouin@ensea.fr::11ead75b-e604-4309-b900-ee94dcd80446" providerId="AD" clId="Web-{3D172B1E-4B21-35D0-210E-A0B1B9F1E7EE}" dt="2023-06-06T11:58:00.736" v="2"/>
          <ac:picMkLst>
            <pc:docMk/>
            <pc:sldMk cId="947725505" sldId="256"/>
            <ac:picMk id="2" creationId="{BA971242-3DA2-45BC-2770-09C7BF13796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01087-83AC-4BD1-8B6A-0ED37DBE9110}" type="datetimeFigureOut">
              <a:rPr lang="fr-FR" smtClean="0"/>
              <a:t>07/06/2023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C597177-19F4-4371-8F3E-7095EA598878}" type="slidenum">
              <a:rPr lang="fr-FR" smtClean="0"/>
              <a:t>‹N°›</a:t>
            </a:fld>
            <a:endParaRPr lang="fr-FR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553527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01087-83AC-4BD1-8B6A-0ED37DBE9110}" type="datetimeFigureOut">
              <a:rPr lang="fr-FR" smtClean="0"/>
              <a:t>07/06/2023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97177-19F4-4371-8F3E-7095EA59887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9999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01087-83AC-4BD1-8B6A-0ED37DBE9110}" type="datetimeFigureOut">
              <a:rPr lang="fr-FR" smtClean="0"/>
              <a:t>07/06/2023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97177-19F4-4371-8F3E-7095EA59887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1184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01087-83AC-4BD1-8B6A-0ED37DBE9110}" type="datetimeFigureOut">
              <a:rPr lang="fr-FR" smtClean="0"/>
              <a:t>07/06/2023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97177-19F4-4371-8F3E-7095EA59887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1426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01087-83AC-4BD1-8B6A-0ED37DBE9110}" type="datetimeFigureOut">
              <a:rPr lang="fr-FR" smtClean="0"/>
              <a:t>07/06/2023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597177-19F4-4371-8F3E-7095EA598878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386810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01087-83AC-4BD1-8B6A-0ED37DBE9110}" type="datetimeFigureOut">
              <a:rPr lang="fr-FR" smtClean="0"/>
              <a:t>07/06/2023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97177-19F4-4371-8F3E-7095EA59887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3874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01087-83AC-4BD1-8B6A-0ED37DBE9110}" type="datetimeFigureOut">
              <a:rPr lang="fr-FR" smtClean="0"/>
              <a:t>07/06/2023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97177-19F4-4371-8F3E-7095EA59887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4837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01087-83AC-4BD1-8B6A-0ED37DBE9110}" type="datetimeFigureOut">
              <a:rPr lang="fr-FR" smtClean="0"/>
              <a:t>07/06/2023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97177-19F4-4371-8F3E-7095EA59887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6192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01087-83AC-4BD1-8B6A-0ED37DBE9110}" type="datetimeFigureOut">
              <a:rPr lang="fr-FR" smtClean="0"/>
              <a:t>07/06/2023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97177-19F4-4371-8F3E-7095EA59887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1763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01087-83AC-4BD1-8B6A-0ED37DBE9110}" type="datetimeFigureOut">
              <a:rPr lang="fr-FR" smtClean="0"/>
              <a:t>07/06/2023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597177-19F4-4371-8F3E-7095EA598878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49385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01087-83AC-4BD1-8B6A-0ED37DBE9110}" type="datetimeFigureOut">
              <a:rPr lang="fr-FR" smtClean="0"/>
              <a:t>07/06/2023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597177-19F4-4371-8F3E-7095EA598878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59762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01087-83AC-4BD1-8B6A-0ED37DBE9110}" type="datetimeFigureOut">
              <a:rPr lang="fr-FR" smtClean="0"/>
              <a:t>07/06/2023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0C597177-19F4-4371-8F3E-7095EA598878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46273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4EEA854-ED57-92DE-04F3-07532DA69B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16" b="2400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45616C1-EF26-E58E-7765-EC8C23687E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78903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algn="l">
              <a:spcAft>
                <a:spcPts val="600"/>
              </a:spcAft>
            </a:pPr>
            <a:r>
              <a:rPr lang="fr-FR" sz="1800">
                <a:solidFill>
                  <a:srgbClr val="FFFFFF"/>
                </a:solidFill>
              </a:rPr>
              <a:t>Par Julien HASLOUIN, Arthur GARON,</a:t>
            </a:r>
          </a:p>
          <a:p>
            <a:pPr algn="l">
              <a:spcAft>
                <a:spcPts val="600"/>
              </a:spcAft>
            </a:pPr>
            <a:r>
              <a:rPr lang="fr-FR" sz="1800">
                <a:solidFill>
                  <a:srgbClr val="FFFFFF"/>
                </a:solidFill>
              </a:rPr>
              <a:t>Maxence PECHINOT, Selim FARCI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Image 5" descr="Une image contenant texte, horloge&#10;&#10;Description générée automatiquement">
            <a:extLst>
              <a:ext uri="{FF2B5EF4-FFF2-40B4-BE49-F238E27FC236}">
                <a16:creationId xmlns:a16="http://schemas.microsoft.com/office/drawing/2014/main" id="{5D4328C7-8652-390C-5A3C-7606D05AC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437" y="4784977"/>
            <a:ext cx="5443126" cy="768787"/>
          </a:xfrm>
          <a:prstGeom prst="rect">
            <a:avLst/>
          </a:prstGeom>
        </p:spPr>
      </p:pic>
      <p:pic>
        <p:nvPicPr>
          <p:cNvPr id="2" name="Image 5" descr="Une image contenant texte, clipart, graphique vectoriel&#10;&#10;Description générée automatiquement">
            <a:extLst>
              <a:ext uri="{FF2B5EF4-FFF2-40B4-BE49-F238E27FC236}">
                <a16:creationId xmlns:a16="http://schemas.microsoft.com/office/drawing/2014/main" id="{80C3A4B4-5A4C-89E2-451F-3317A8360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4760" y="5528701"/>
            <a:ext cx="585510" cy="58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72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9D8AB0-B6B2-3F2A-5578-DDBFB928F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790" y="495607"/>
            <a:ext cx="10521257" cy="1485900"/>
          </a:xfrm>
        </p:spPr>
        <p:txBody>
          <a:bodyPr/>
          <a:lstStyle/>
          <a:p>
            <a:r>
              <a:rPr lang="fr-FR"/>
              <a:t>3. Etude de dimensionnement de la bobine</a:t>
            </a:r>
          </a:p>
        </p:txBody>
      </p:sp>
      <p:pic>
        <p:nvPicPr>
          <p:cNvPr id="4" name="Image 4" descr="Une image contenant diagramme, schématique&#10;&#10;Description générée automatiquement">
            <a:extLst>
              <a:ext uri="{FF2B5EF4-FFF2-40B4-BE49-F238E27FC236}">
                <a16:creationId xmlns:a16="http://schemas.microsoft.com/office/drawing/2014/main" id="{93376561-D387-6013-D7CA-85DA70E483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5689" y="2128069"/>
            <a:ext cx="5020027" cy="3769783"/>
          </a:xfrm>
        </p:spPr>
      </p:pic>
    </p:spTree>
    <p:extLst>
      <p:ext uri="{BB962C8B-B14F-4D97-AF65-F5344CB8AC3E}">
        <p14:creationId xmlns:p14="http://schemas.microsoft.com/office/powerpoint/2010/main" val="1305724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8B556C4-7E49-4C36-845D-FC58F5073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9DC05091-3CEE-0242-3A63-2981C2759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6094" b="17231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0A71DCA-DD2A-983A-0D69-1E2E0F751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fr-FR"/>
              <a:t>Recyclage d'un ancien projet</a:t>
            </a:r>
          </a:p>
        </p:txBody>
      </p:sp>
      <p:pic>
        <p:nvPicPr>
          <p:cNvPr id="5" name="Image 5" descr="Une image contenant intérieur, mur, table, table de salle à manger&#10;&#10;Description générée automatiquement">
            <a:extLst>
              <a:ext uri="{FF2B5EF4-FFF2-40B4-BE49-F238E27FC236}">
                <a16:creationId xmlns:a16="http://schemas.microsoft.com/office/drawing/2014/main" id="{3DC87522-6F11-5408-A78A-A7DC77098B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5400000">
            <a:off x="7802659" y="2020420"/>
            <a:ext cx="4616821" cy="3440206"/>
          </a:xfrm>
        </p:spPr>
      </p:pic>
      <p:pic>
        <p:nvPicPr>
          <p:cNvPr id="6" name="Image 6" descr="Une image contenant intérieur, sale, appareil de cuisine&#10;&#10;Description générée automatiquement">
            <a:extLst>
              <a:ext uri="{FF2B5EF4-FFF2-40B4-BE49-F238E27FC236}">
                <a16:creationId xmlns:a16="http://schemas.microsoft.com/office/drawing/2014/main" id="{83612EC1-C2CB-520F-C26F-90D48AA3F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399" y="2714066"/>
            <a:ext cx="2743200" cy="2057400"/>
          </a:xfrm>
          <a:prstGeom prst="rect">
            <a:avLst/>
          </a:prstGeom>
        </p:spPr>
      </p:pic>
      <p:pic>
        <p:nvPicPr>
          <p:cNvPr id="7" name="Image 8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006CD186-3675-4EB0-52BF-57297EB4A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3842" y="1927306"/>
            <a:ext cx="2709583" cy="361277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DBE10A0-67B7-8661-A540-E52EA6C44901}"/>
              </a:ext>
            </a:extLst>
          </p:cNvPr>
          <p:cNvSpPr txBox="1"/>
          <p:nvPr/>
        </p:nvSpPr>
        <p:spPr>
          <a:xfrm>
            <a:off x="1268001" y="5558939"/>
            <a:ext cx="306491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Transformateur 230V/9000V,</a:t>
            </a:r>
          </a:p>
          <a:p>
            <a:r>
              <a:rPr lang="fr-FR"/>
              <a:t>Imax=100mA,50HZ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CA3D5CB-D92B-B0E3-AFA4-3D69AA166257}"/>
              </a:ext>
            </a:extLst>
          </p:cNvPr>
          <p:cNvSpPr txBox="1"/>
          <p:nvPr/>
        </p:nvSpPr>
        <p:spPr>
          <a:xfrm>
            <a:off x="4548321" y="4776182"/>
            <a:ext cx="31011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/>
              <a:t>15 condensateurs de 0.68 </a:t>
            </a:r>
            <a:r>
              <a:rPr lang="fr-FR" err="1"/>
              <a:t>uF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C2C4F73-6362-4FA6-6E5E-ED9694450154}"/>
              </a:ext>
            </a:extLst>
          </p:cNvPr>
          <p:cNvSpPr txBox="1"/>
          <p:nvPr/>
        </p:nvSpPr>
        <p:spPr>
          <a:xfrm>
            <a:off x="8485320" y="6199319"/>
            <a:ext cx="34096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Une Bobine </a:t>
            </a:r>
            <a:r>
              <a:rPr lang="fr-FR" err="1"/>
              <a:t>primaire+secondaire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19999E4-1737-0EBD-5A9A-C28A5A2095B2}"/>
              </a:ext>
            </a:extLst>
          </p:cNvPr>
          <p:cNvSpPr txBox="1"/>
          <p:nvPr/>
        </p:nvSpPr>
        <p:spPr>
          <a:xfrm>
            <a:off x="8652329" y="-1814"/>
            <a:ext cx="354148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/>
              <a:t>3. Etude de dimensionnement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6683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8B556C4-7E49-4C36-845D-FC58F5073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9DC05091-3CEE-0242-3A63-2981C2759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6094" b="17231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0A71DCA-DD2A-983A-0D69-1E2E0F751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fr-FR"/>
              <a:t>Recyclage d'un ancien projet</a:t>
            </a:r>
          </a:p>
        </p:txBody>
      </p:sp>
      <p:pic>
        <p:nvPicPr>
          <p:cNvPr id="5" name="Image 5" descr="Une image contenant intérieur, mur, table, table de salle à manger">
            <a:extLst>
              <a:ext uri="{FF2B5EF4-FFF2-40B4-BE49-F238E27FC236}">
                <a16:creationId xmlns:a16="http://schemas.microsoft.com/office/drawing/2014/main" id="{3DC87522-6F11-5408-A78A-A7DC77098B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5400000">
            <a:off x="844017" y="2218622"/>
            <a:ext cx="4458671" cy="3310810"/>
          </a:xfr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DBE10A0-67B7-8661-A540-E52EA6C44901}"/>
              </a:ext>
            </a:extLst>
          </p:cNvPr>
          <p:cNvSpPr txBox="1"/>
          <p:nvPr/>
        </p:nvSpPr>
        <p:spPr>
          <a:xfrm>
            <a:off x="1413658" y="6099631"/>
            <a:ext cx="33098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/>
              <a:t>La grille</a:t>
            </a:r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CA3D5CB-D92B-B0E3-AFA4-3D69AA166257}"/>
              </a:ext>
            </a:extLst>
          </p:cNvPr>
          <p:cNvSpPr txBox="1"/>
          <p:nvPr/>
        </p:nvSpPr>
        <p:spPr>
          <a:xfrm>
            <a:off x="5364750" y="5229754"/>
            <a:ext cx="34096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/>
              <a:t>Le support</a:t>
            </a:r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C2C4F73-6362-4FA6-6E5E-ED9694450154}"/>
              </a:ext>
            </a:extLst>
          </p:cNvPr>
          <p:cNvSpPr txBox="1"/>
          <p:nvPr/>
        </p:nvSpPr>
        <p:spPr>
          <a:xfrm>
            <a:off x="9455963" y="5727605"/>
            <a:ext cx="27383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/>
              <a:t>Le TOR</a:t>
            </a:r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CDDD51B8-D68F-5652-05E1-F5A730B93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4328" y="2108199"/>
            <a:ext cx="2715986" cy="3612245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38260B33-6A2C-FC43-C36F-023DC44A6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828" y="2754086"/>
            <a:ext cx="3314700" cy="2483757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11CF1CBB-9A35-46A5-0B31-9E7EE0AE6865}"/>
              </a:ext>
            </a:extLst>
          </p:cNvPr>
          <p:cNvSpPr txBox="1"/>
          <p:nvPr/>
        </p:nvSpPr>
        <p:spPr>
          <a:xfrm>
            <a:off x="8652329" y="-1814"/>
            <a:ext cx="354148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/>
              <a:t>3. Etude de dimensionnement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0430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6ADFD5-15A5-5FD6-6F49-8A3D151B4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Vérifications des dimensions</a:t>
            </a:r>
          </a:p>
        </p:txBody>
      </p:sp>
      <p:pic>
        <p:nvPicPr>
          <p:cNvPr id="10" name="Image 10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A9F78EAC-40B0-9DD0-72B9-45727A52A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6361" y="3472544"/>
            <a:ext cx="3863759" cy="2601455"/>
          </a:xfr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2274B122-FE30-2F34-4DEE-8634C492E323}"/>
              </a:ext>
            </a:extLst>
          </p:cNvPr>
          <p:cNvSpPr txBox="1"/>
          <p:nvPr/>
        </p:nvSpPr>
        <p:spPr>
          <a:xfrm>
            <a:off x="2828439" y="6263898"/>
            <a:ext cx="63026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On trouve facilement que notre C = 0.0454 </a:t>
            </a:r>
            <a:r>
              <a:rPr lang="fr-FR" err="1"/>
              <a:t>uF</a:t>
            </a:r>
            <a:r>
              <a:rPr lang="fr-FR"/>
              <a:t> (C1=C2=..=C15)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3FB567DD-55C4-F32E-BBB3-45477B90E745}"/>
              </a:ext>
            </a:extLst>
          </p:cNvPr>
          <p:cNvGrpSpPr/>
          <p:nvPr/>
        </p:nvGrpSpPr>
        <p:grpSpPr>
          <a:xfrm>
            <a:off x="1495586" y="1898542"/>
            <a:ext cx="9704712" cy="1022606"/>
            <a:chOff x="1547247" y="4507423"/>
            <a:chExt cx="9704712" cy="1022606"/>
          </a:xfrm>
        </p:grpSpPr>
        <p:pic>
          <p:nvPicPr>
            <p:cNvPr id="11" name="Image 11">
              <a:extLst>
                <a:ext uri="{FF2B5EF4-FFF2-40B4-BE49-F238E27FC236}">
                  <a16:creationId xmlns:a16="http://schemas.microsoft.com/office/drawing/2014/main" id="{95EF694C-7E01-0129-7505-AFAC158E6A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58" r="259" b="4167"/>
            <a:stretch/>
          </p:blipFill>
          <p:spPr>
            <a:xfrm>
              <a:off x="1547247" y="4944623"/>
              <a:ext cx="9704712" cy="585406"/>
            </a:xfrm>
            <a:prstGeom prst="rect">
              <a:avLst/>
            </a:prstGeom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9F54396-0646-7DE8-82E4-B761B3F06360}"/>
                </a:ext>
              </a:extLst>
            </p:cNvPr>
            <p:cNvSpPr txBox="1"/>
            <p:nvPr/>
          </p:nvSpPr>
          <p:spPr>
            <a:xfrm>
              <a:off x="1640237" y="4507423"/>
              <a:ext cx="277677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b="1"/>
                <a:t>Capacité théorique </a:t>
              </a:r>
            </a:p>
          </p:txBody>
        </p:sp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1B65CA46-E09E-E041-79D5-6A2D5D11597F}"/>
              </a:ext>
            </a:extLst>
          </p:cNvPr>
          <p:cNvSpPr txBox="1"/>
          <p:nvPr/>
        </p:nvSpPr>
        <p:spPr>
          <a:xfrm>
            <a:off x="1601490" y="3009253"/>
            <a:ext cx="58893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/>
              <a:t>Capacité en stock : 15 condensateurs de 0.68 </a:t>
            </a:r>
            <a:r>
              <a:rPr lang="fr-FR" b="1" err="1"/>
              <a:t>uF</a:t>
            </a:r>
            <a:r>
              <a:rPr lang="fr-FR" b="1"/>
              <a:t> 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ACA378B-AAEA-14C6-BC91-03C556D6E574}"/>
              </a:ext>
            </a:extLst>
          </p:cNvPr>
          <p:cNvSpPr txBox="1"/>
          <p:nvPr/>
        </p:nvSpPr>
        <p:spPr>
          <a:xfrm>
            <a:off x="8652329" y="-1814"/>
            <a:ext cx="354148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/>
              <a:t>3. Etude de dimensionnement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2420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F8B556C4-7E49-4C36-845D-FC58F5073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0E658A64-7C11-7FF9-C0A0-922C4A1395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6094" b="17231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05443A-05C4-1697-1C74-1CB3CBE2B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/>
              <a:t>4. </a:t>
            </a:r>
            <a:r>
              <a:rPr lang="en-US" err="1"/>
              <a:t>Réalisation</a:t>
            </a:r>
            <a:r>
              <a:rPr lang="en-US"/>
              <a:t> de la </a:t>
            </a:r>
            <a:r>
              <a:rPr lang="en-US" err="1"/>
              <a:t>bobine</a:t>
            </a:r>
            <a:endParaRPr lang="en-US"/>
          </a:p>
        </p:txBody>
      </p:sp>
      <p:pic>
        <p:nvPicPr>
          <p:cNvPr id="8" name="Image 8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17E7CA06-1580-A389-ACB1-FC065A90D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841" y="1757082"/>
            <a:ext cx="3157817" cy="4217894"/>
          </a:xfrm>
          <a:prstGeom prst="rect">
            <a:avLst/>
          </a:prstGeom>
        </p:spPr>
      </p:pic>
      <p:pic>
        <p:nvPicPr>
          <p:cNvPr id="13" name="Image 14" descr="Une image contenant intérieur, sol&#10;&#10;Description générée automatiquement">
            <a:extLst>
              <a:ext uri="{FF2B5EF4-FFF2-40B4-BE49-F238E27FC236}">
                <a16:creationId xmlns:a16="http://schemas.microsoft.com/office/drawing/2014/main" id="{64930B07-7958-F346-D3D9-D79A8A306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022" y="1842247"/>
            <a:ext cx="2138839" cy="4114800"/>
          </a:xfrm>
          <a:prstGeom prst="rect">
            <a:avLst/>
          </a:prstGeom>
        </p:spPr>
      </p:pic>
      <p:pic>
        <p:nvPicPr>
          <p:cNvPr id="6" name="Image 6" descr="Une image contenant intérieur, plusieurs">
            <a:extLst>
              <a:ext uri="{FF2B5EF4-FFF2-40B4-BE49-F238E27FC236}">
                <a16:creationId xmlns:a16="http://schemas.microsoft.com/office/drawing/2014/main" id="{EC5816A1-57BA-6BE2-9BF1-6AFE42DF6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829" y="2071914"/>
            <a:ext cx="2743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6604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D84BB7-5124-9567-F358-B4DB56279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>
                <a:ea typeface="+mj-lt"/>
                <a:cs typeface="+mj-lt"/>
              </a:rPr>
              <a:t>5.Dimensionnements de la partie électronique</a:t>
            </a:r>
            <a:endParaRPr lang="fr-FR"/>
          </a:p>
        </p:txBody>
      </p:sp>
      <p:pic>
        <p:nvPicPr>
          <p:cNvPr id="4" name="Image 4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25A7FEB1-50D7-5FB6-62DB-5E1C5E7D2B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96" r="-273" b="49489"/>
          <a:stretch/>
        </p:blipFill>
        <p:spPr>
          <a:xfrm>
            <a:off x="3701630" y="2391229"/>
            <a:ext cx="5013056" cy="3384029"/>
          </a:xfrm>
        </p:spPr>
      </p:pic>
    </p:spTree>
    <p:extLst>
      <p:ext uri="{BB962C8B-B14F-4D97-AF65-F5344CB8AC3E}">
        <p14:creationId xmlns:p14="http://schemas.microsoft.com/office/powerpoint/2010/main" val="2341983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lectronic circuit board">
            <a:extLst>
              <a:ext uri="{FF2B5EF4-FFF2-40B4-BE49-F238E27FC236}">
                <a16:creationId xmlns:a16="http://schemas.microsoft.com/office/drawing/2014/main" id="{157812AD-A28D-27D8-7001-7940D113CF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605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4581FCB-D105-18BA-200D-EF462C74B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913" y="-53046"/>
            <a:ext cx="9123230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cap="all"/>
              <a:t>6. </a:t>
            </a:r>
            <a:r>
              <a:rPr lang="en-US" sz="6000" cap="all" err="1"/>
              <a:t>Réalisation</a:t>
            </a:r>
            <a:r>
              <a:rPr lang="en-US" sz="6000" cap="all"/>
              <a:t> de la Partie ELECTRONIQUE</a:t>
            </a:r>
            <a:endParaRPr lang="en-US" sz="600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13E1FD0A-37A9-DFBB-1CB5-4B9B5DB62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14" y="2280557"/>
            <a:ext cx="2743200" cy="3657600"/>
          </a:xfrm>
          <a:prstGeom prst="rect">
            <a:avLst/>
          </a:prstGeom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8ED27FF4-69A2-B2C3-D4B6-5C67F689E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992" y="2324571"/>
            <a:ext cx="2743200" cy="3657600"/>
          </a:xfrm>
          <a:prstGeom prst="rect">
            <a:avLst/>
          </a:prstGeom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705EA4F8-B13B-FB29-3BA0-4B214948F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4919" y="2324570"/>
            <a:ext cx="2743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359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8B556C4-7E49-4C36-845D-FC58F5073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04B1B68A-DF92-7844-05A3-576220D6C8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9316" b="2400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A8BA23A-73A4-DFD8-CE23-6B0E9C6ED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fr-FR" dirty="0"/>
              <a:t>Remerciements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1C1353-60BF-0767-344E-6E2BF20B9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fr-FR" err="1"/>
              <a:t>Mr.TAUVEL</a:t>
            </a:r>
            <a:endParaRPr lang="fr-FR" dirty="0" err="1"/>
          </a:p>
          <a:p>
            <a:pPr marL="383540" indent="-383540"/>
            <a:r>
              <a:rPr lang="fr-FR" dirty="0"/>
              <a:t>Les techniciens</a:t>
            </a:r>
          </a:p>
          <a:p>
            <a:pPr marL="383540" indent="-383540"/>
            <a:r>
              <a:rPr lang="fr-FR" dirty="0"/>
              <a:t>Le mécanicien</a:t>
            </a:r>
          </a:p>
          <a:p>
            <a:pPr marL="383540" indent="-38354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67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6E21DA-19ED-7CC9-22D4-C4CF4C039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6A0BC9-7504-D418-1F8D-A57C9D087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fr-FR"/>
              <a:t>Cahier des charges</a:t>
            </a:r>
          </a:p>
          <a:p>
            <a:pPr marL="457200" indent="-457200">
              <a:buAutoNum type="arabicPeriod"/>
            </a:pPr>
            <a:r>
              <a:rPr lang="fr-FR"/>
              <a:t>Un peu de culture (fonctionnement d'une bobine tesla)</a:t>
            </a:r>
          </a:p>
          <a:p>
            <a:pPr marL="457200" indent="-457200">
              <a:buAutoNum type="arabicPeriod"/>
            </a:pPr>
            <a:r>
              <a:rPr lang="fr-FR"/>
              <a:t>Etude du dimensionnement de la bobine</a:t>
            </a:r>
          </a:p>
          <a:p>
            <a:pPr marL="457200" indent="-457200">
              <a:buAutoNum type="arabicPeriod"/>
            </a:pPr>
            <a:r>
              <a:rPr lang="fr-FR"/>
              <a:t>Réalisation de la bobine</a:t>
            </a:r>
          </a:p>
          <a:p>
            <a:pPr marL="457200" indent="-457200">
              <a:buAutoNum type="arabicPeriod"/>
            </a:pPr>
            <a:r>
              <a:rPr lang="fr-FR"/>
              <a:t>Dimensionnements de la partie électronique</a:t>
            </a:r>
          </a:p>
          <a:p>
            <a:pPr marL="457200" indent="-457200">
              <a:buAutoNum type="arabicPeriod"/>
            </a:pPr>
            <a:r>
              <a:rPr lang="fr-FR"/>
              <a:t>Réalisation de la partie électronique</a:t>
            </a:r>
          </a:p>
          <a:p>
            <a:pPr marL="457200" indent="-457200">
              <a:buAutoNum type="arabicPeriod"/>
            </a:pPr>
            <a:r>
              <a:rPr lang="fr-FR"/>
              <a:t>Remerciements</a:t>
            </a:r>
          </a:p>
        </p:txBody>
      </p:sp>
    </p:spTree>
    <p:extLst>
      <p:ext uri="{BB962C8B-B14F-4D97-AF65-F5344CB8AC3E}">
        <p14:creationId xmlns:p14="http://schemas.microsoft.com/office/powerpoint/2010/main" val="3075610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0B37E6-4EC0-3263-1F0D-F4C4FA56A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fr-FR"/>
              <a:t>Premier brainstorming</a:t>
            </a:r>
          </a:p>
        </p:txBody>
      </p:sp>
      <p:pic>
        <p:nvPicPr>
          <p:cNvPr id="4" name="Image 4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413763F6-EA1F-7781-766A-F5E1237EF0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6126" y="1538111"/>
            <a:ext cx="3671603" cy="4921954"/>
          </a:xfrm>
        </p:spPr>
      </p:pic>
      <p:pic>
        <p:nvPicPr>
          <p:cNvPr id="7" name="Image 7" descr="Une image contenant logo&#10;&#10;Description générée automatiquement">
            <a:extLst>
              <a:ext uri="{FF2B5EF4-FFF2-40B4-BE49-F238E27FC236}">
                <a16:creationId xmlns:a16="http://schemas.microsoft.com/office/drawing/2014/main" id="{7ADA0D37-5FA8-FD0C-3FC9-852F262FE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773391" y="2658402"/>
            <a:ext cx="2844799" cy="214818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DD59C0D-3F25-DEF3-8283-0CC65356162D}"/>
              </a:ext>
            </a:extLst>
          </p:cNvPr>
          <p:cNvSpPr txBox="1"/>
          <p:nvPr/>
        </p:nvSpPr>
        <p:spPr>
          <a:xfrm>
            <a:off x="9624785" y="99785"/>
            <a:ext cx="24674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fr-FR"/>
              <a:t>Cahier des charges</a:t>
            </a:r>
          </a:p>
        </p:txBody>
      </p:sp>
    </p:spTree>
    <p:extLst>
      <p:ext uri="{BB962C8B-B14F-4D97-AF65-F5344CB8AC3E}">
        <p14:creationId xmlns:p14="http://schemas.microsoft.com/office/powerpoint/2010/main" val="2264982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D5E883-A7C0-F5BC-572E-346859FBC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Diagramme de cas d'utilisation</a:t>
            </a:r>
          </a:p>
        </p:txBody>
      </p:sp>
      <p:pic>
        <p:nvPicPr>
          <p:cNvPr id="4" name="Image 4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6409284A-DC60-1A12-E2CE-22FA63B2E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1855" y="1474419"/>
            <a:ext cx="7097923" cy="4948517"/>
          </a:xfr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0A6DDC9B-3188-D742-BB6E-7EB32FE1EB91}"/>
              </a:ext>
            </a:extLst>
          </p:cNvPr>
          <p:cNvCxnSpPr/>
          <p:nvPr/>
        </p:nvCxnSpPr>
        <p:spPr>
          <a:xfrm flipH="1">
            <a:off x="7463637" y="3015855"/>
            <a:ext cx="10547" cy="880784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C77DAD06-D3FF-54C2-A14F-553B6A8CA416}"/>
              </a:ext>
            </a:extLst>
          </p:cNvPr>
          <p:cNvSpPr txBox="1"/>
          <p:nvPr/>
        </p:nvSpPr>
        <p:spPr>
          <a:xfrm>
            <a:off x="7436330" y="3270505"/>
            <a:ext cx="125782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1000" i="1"/>
              <a:t>&lt;</a:t>
            </a:r>
            <a:r>
              <a:rPr lang="fr-FR" sz="1000" i="1" err="1"/>
              <a:t>include</a:t>
            </a:r>
            <a:r>
              <a:rPr lang="fr-FR" sz="1000" i="1"/>
              <a:t>&gt;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BEAB8EE-66DE-7DFC-8221-8993BE178856}"/>
              </a:ext>
            </a:extLst>
          </p:cNvPr>
          <p:cNvSpPr txBox="1"/>
          <p:nvPr/>
        </p:nvSpPr>
        <p:spPr>
          <a:xfrm>
            <a:off x="9624785" y="99785"/>
            <a:ext cx="24674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fr-FR"/>
              <a:t>Cahier des charges</a:t>
            </a:r>
          </a:p>
        </p:txBody>
      </p:sp>
    </p:spTree>
    <p:extLst>
      <p:ext uri="{BB962C8B-B14F-4D97-AF65-F5344CB8AC3E}">
        <p14:creationId xmlns:p14="http://schemas.microsoft.com/office/powerpoint/2010/main" val="1508609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69E2A5-BCB0-66F4-E9E6-9C3DF1A36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Diagramme d'exigences globale</a:t>
            </a:r>
          </a:p>
        </p:txBody>
      </p:sp>
      <p:pic>
        <p:nvPicPr>
          <p:cNvPr id="4" name="Image 4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A31B702E-5851-ABD9-8EC6-B6A7B3F28A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7621" y="1546412"/>
            <a:ext cx="7611598" cy="5082987"/>
          </a:xfr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B352A04-AA69-07D6-98E0-45DD17DE2DF1}"/>
              </a:ext>
            </a:extLst>
          </p:cNvPr>
          <p:cNvSpPr txBox="1"/>
          <p:nvPr/>
        </p:nvSpPr>
        <p:spPr>
          <a:xfrm>
            <a:off x="9624785" y="99785"/>
            <a:ext cx="24674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fr-FR"/>
              <a:t>Cahier des charges</a:t>
            </a:r>
          </a:p>
        </p:txBody>
      </p:sp>
    </p:spTree>
    <p:extLst>
      <p:ext uri="{BB962C8B-B14F-4D97-AF65-F5344CB8AC3E}">
        <p14:creationId xmlns:p14="http://schemas.microsoft.com/office/powerpoint/2010/main" val="3718764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5D9718-A94B-3DA0-F630-F8B56C498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Diagramme de block (</a:t>
            </a:r>
            <a:r>
              <a:rPr lang="fr-FR" err="1"/>
              <a:t>bdd</a:t>
            </a:r>
            <a:r>
              <a:rPr lang="fr-FR"/>
              <a:t>)</a:t>
            </a:r>
          </a:p>
        </p:txBody>
      </p:sp>
      <p:pic>
        <p:nvPicPr>
          <p:cNvPr id="7" name="Image 7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2A3D9BA7-7DDB-23D5-A44B-2D74950DB4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4621" y="1792942"/>
            <a:ext cx="8158451" cy="4926104"/>
          </a:xfr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7C062D9-3910-3755-E03E-3D696311079B}"/>
              </a:ext>
            </a:extLst>
          </p:cNvPr>
          <p:cNvSpPr txBox="1"/>
          <p:nvPr/>
        </p:nvSpPr>
        <p:spPr>
          <a:xfrm>
            <a:off x="9624785" y="99785"/>
            <a:ext cx="24674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fr-FR"/>
              <a:t>Cahier des charges</a:t>
            </a:r>
          </a:p>
        </p:txBody>
      </p:sp>
    </p:spTree>
    <p:extLst>
      <p:ext uri="{BB962C8B-B14F-4D97-AF65-F5344CB8AC3E}">
        <p14:creationId xmlns:p14="http://schemas.microsoft.com/office/powerpoint/2010/main" val="540380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FBDD6D-5666-A5E7-33BA-16BA7487E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Diagramme de Gantt</a:t>
            </a:r>
          </a:p>
        </p:txBody>
      </p:sp>
      <p:pic>
        <p:nvPicPr>
          <p:cNvPr id="4" name="Image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1544274B-DD46-A51C-A611-73F38BE59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0489" y="2408592"/>
            <a:ext cx="10800910" cy="3064641"/>
          </a:xfr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64FBFC9-D0FA-74AF-D6B2-7AF3A74A354B}"/>
              </a:ext>
            </a:extLst>
          </p:cNvPr>
          <p:cNvSpPr txBox="1"/>
          <p:nvPr/>
        </p:nvSpPr>
        <p:spPr>
          <a:xfrm>
            <a:off x="9624785" y="99785"/>
            <a:ext cx="24674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fr-FR"/>
              <a:t>Cahier des charges</a:t>
            </a:r>
          </a:p>
        </p:txBody>
      </p:sp>
    </p:spTree>
    <p:extLst>
      <p:ext uri="{BB962C8B-B14F-4D97-AF65-F5344CB8AC3E}">
        <p14:creationId xmlns:p14="http://schemas.microsoft.com/office/powerpoint/2010/main" val="1880419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FFFA71-C9A5-AFA6-773F-1ACED53FB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457" y="413657"/>
            <a:ext cx="9601200" cy="1485900"/>
          </a:xfrm>
        </p:spPr>
        <p:txBody>
          <a:bodyPr/>
          <a:lstStyle/>
          <a:p>
            <a:r>
              <a:rPr lang="fr-FR"/>
              <a:t>2. Un peu de culture : fonctionnement d'une bobine Tesla</a:t>
            </a:r>
          </a:p>
        </p:txBody>
      </p:sp>
      <p:pic>
        <p:nvPicPr>
          <p:cNvPr id="4" name="Image 4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A8358EC3-741A-C262-AC78-06FD61C18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6565" y="1664744"/>
            <a:ext cx="6370042" cy="3581400"/>
          </a:xfr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16D421A-6C9A-8FA4-1B13-D9E9B0BB3CD2}"/>
              </a:ext>
            </a:extLst>
          </p:cNvPr>
          <p:cNvSpPr txBox="1"/>
          <p:nvPr/>
        </p:nvSpPr>
        <p:spPr>
          <a:xfrm>
            <a:off x="5887376" y="4416501"/>
            <a:ext cx="2300941" cy="5677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F562B6A-61F8-9A56-19D3-EE5EB3984DDE}"/>
              </a:ext>
            </a:extLst>
          </p:cNvPr>
          <p:cNvSpPr txBox="1"/>
          <p:nvPr/>
        </p:nvSpPr>
        <p:spPr>
          <a:xfrm>
            <a:off x="8997115" y="3301550"/>
            <a:ext cx="2495176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Cad que la fréquence du courant primaire est de sorte que </a:t>
            </a:r>
            <a:r>
              <a:rPr lang="fr-FR">
                <a:ea typeface="+mn-lt"/>
                <a:cs typeface="+mn-lt"/>
              </a:rPr>
              <a:t>la tension induite aux bornes de la bobine secondaire est maximale.</a:t>
            </a:r>
            <a:endParaRPr lang="fr-FR"/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965C2123-23E3-AACD-544B-DD90CE8182B0}"/>
              </a:ext>
            </a:extLst>
          </p:cNvPr>
          <p:cNvSpPr/>
          <p:nvPr/>
        </p:nvSpPr>
        <p:spPr>
          <a:xfrm>
            <a:off x="8348401" y="4478933"/>
            <a:ext cx="517071" cy="31749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0F31C42B-D62C-7EB9-2BE9-CB25E6FE94C6}"/>
              </a:ext>
            </a:extLst>
          </p:cNvPr>
          <p:cNvCxnSpPr/>
          <p:nvPr/>
        </p:nvCxnSpPr>
        <p:spPr>
          <a:xfrm>
            <a:off x="3693230" y="2230379"/>
            <a:ext cx="20697" cy="1817511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FFB6D752-B9B8-39E1-5F47-FC763399714A}"/>
              </a:ext>
            </a:extLst>
          </p:cNvPr>
          <p:cNvSpPr txBox="1"/>
          <p:nvPr/>
        </p:nvSpPr>
        <p:spPr>
          <a:xfrm>
            <a:off x="1759185" y="2812814"/>
            <a:ext cx="1890888" cy="120032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solidFill>
                  <a:schemeClr val="accent2">
                    <a:lumMod val="50000"/>
                  </a:schemeClr>
                </a:solidFill>
              </a:rPr>
              <a:t>Tension très élevée &gt; Rigidité diélectrique de l'air (sec)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F4B5F4F-3F37-8BAF-4920-01DD6BEC5EA4}"/>
              </a:ext>
            </a:extLst>
          </p:cNvPr>
          <p:cNvSpPr txBox="1"/>
          <p:nvPr/>
        </p:nvSpPr>
        <p:spPr>
          <a:xfrm>
            <a:off x="6939643" y="6377213"/>
            <a:ext cx="50799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Rigidité diélectrique de l'air (sec) = 36000 V / cm</a:t>
            </a:r>
          </a:p>
        </p:txBody>
      </p:sp>
    </p:spTree>
    <p:extLst>
      <p:ext uri="{BB962C8B-B14F-4D97-AF65-F5344CB8AC3E}">
        <p14:creationId xmlns:p14="http://schemas.microsoft.com/office/powerpoint/2010/main" val="386893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3" grpId="0" animBg="1"/>
      <p:bldP spid="14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E7615D-0F77-A928-FCBB-713B9FD0B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Réglage de l'appareil : 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7CC6219-367D-FDD9-8E92-49D4F28AF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fr-FR" sz="2800" u="sng"/>
              <a:t>Obtenir la résonance entre la fréquence du circuit primaire et celle du circuit secondaire </a:t>
            </a:r>
          </a:p>
          <a:p>
            <a:pPr marL="0" indent="0">
              <a:buNone/>
            </a:pPr>
            <a:r>
              <a:rPr lang="fr-FR" sz="2800"/>
              <a:t>Paramètres qui peuvent être ajustés : </a:t>
            </a:r>
          </a:p>
          <a:p>
            <a:pPr marL="457200" indent="-457200">
              <a:buFont typeface="Wingdings" panose="020B0503020102020204" pitchFamily="34" charset="0"/>
              <a:buChar char="§"/>
            </a:pPr>
            <a:r>
              <a:rPr lang="fr-FR" sz="2800"/>
              <a:t>Inductance de la bobine primaire: nb de spire/forme physique de celle-ci.</a:t>
            </a:r>
          </a:p>
          <a:p>
            <a:pPr marL="457200" indent="-457200">
              <a:buFont typeface="Wingdings" panose="020B0503020102020204" pitchFamily="34" charset="0"/>
              <a:buChar char="§"/>
            </a:pPr>
            <a:r>
              <a:rPr lang="fr-FR" sz="2800">
                <a:ea typeface="+mn-lt"/>
                <a:cs typeface="+mn-lt"/>
              </a:rPr>
              <a:t>Capacité de la bobine primaire : ajout d'un condensateur en parallèle et modification de la capacité C.</a:t>
            </a:r>
            <a:endParaRPr lang="fr-FR" sz="2800"/>
          </a:p>
          <a:p>
            <a:pPr marL="457200" indent="-457200">
              <a:buFont typeface="Wingdings" panose="020B0503020102020204" pitchFamily="34" charset="0"/>
              <a:buChar char="§"/>
            </a:pPr>
            <a:r>
              <a:rPr lang="fr-FR" sz="2800">
                <a:ea typeface="+mn-lt"/>
                <a:cs typeface="+mn-lt"/>
              </a:rPr>
              <a:t>Fréquence du courant d'alimentation (fournit à la bobine primaire)</a:t>
            </a:r>
            <a:endParaRPr lang="fr-FR" sz="2800"/>
          </a:p>
          <a:p>
            <a:pPr marL="0" indent="0">
              <a:buNone/>
            </a:pPr>
            <a:endParaRPr lang="fr-FR" sz="280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722B712-4DA9-76BE-2EBA-25841F872E75}"/>
              </a:ext>
            </a:extLst>
          </p:cNvPr>
          <p:cNvSpPr txBox="1"/>
          <p:nvPr/>
        </p:nvSpPr>
        <p:spPr>
          <a:xfrm>
            <a:off x="9695543" y="43543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>
                <a:solidFill>
                  <a:srgbClr val="191B0E"/>
                </a:solidFill>
              </a:rPr>
              <a:t>2. Un peu de culture</a:t>
            </a:r>
          </a:p>
        </p:txBody>
      </p:sp>
    </p:spTree>
    <p:extLst>
      <p:ext uri="{BB962C8B-B14F-4D97-AF65-F5344CB8AC3E}">
        <p14:creationId xmlns:p14="http://schemas.microsoft.com/office/powerpoint/2010/main" val="2462479146"/>
      </p:ext>
    </p:extLst>
  </p:cSld>
  <p:clrMapOvr>
    <a:masterClrMapping/>
  </p:clrMapOvr>
</p:sld>
</file>

<file path=ppt/theme/theme1.xml><?xml version="1.0" encoding="utf-8"?>
<a:theme xmlns:a="http://schemas.openxmlformats.org/drawingml/2006/main" name="Cadrage">
  <a:themeElements>
    <a:clrScheme name="Cadrag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adrag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dra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TM10001105[[fn=Cadrage]]</Template>
  <Application>Microsoft Office PowerPoint</Application>
  <PresentationFormat>Grand écran</PresentationFormat>
  <Slides>17</Slides>
  <Notes>0</Notes>
  <HiddenSlides>0</HiddenSlide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18" baseType="lpstr">
      <vt:lpstr>Cadrage</vt:lpstr>
      <vt:lpstr>Présentation PowerPoint</vt:lpstr>
      <vt:lpstr>Sommaire</vt:lpstr>
      <vt:lpstr>Premier brainstorming</vt:lpstr>
      <vt:lpstr>Diagramme de cas d'utilisation</vt:lpstr>
      <vt:lpstr>Diagramme d'exigences globale</vt:lpstr>
      <vt:lpstr>Diagramme de block (bdd)</vt:lpstr>
      <vt:lpstr>Diagramme de Gantt</vt:lpstr>
      <vt:lpstr>2. Un peu de culture : fonctionnement d'une bobine Tesla</vt:lpstr>
      <vt:lpstr>Réglage de l'appareil : </vt:lpstr>
      <vt:lpstr>3. Etude de dimensionnement de la bobine</vt:lpstr>
      <vt:lpstr>Recyclage d'un ancien projet</vt:lpstr>
      <vt:lpstr>Recyclage d'un ancien projet</vt:lpstr>
      <vt:lpstr>Vérifications des dimensions</vt:lpstr>
      <vt:lpstr>4. Réalisation de la bobine</vt:lpstr>
      <vt:lpstr>5.Dimensionnements de la partie électronique</vt:lpstr>
      <vt:lpstr>6. Réalisation de la Partie ELECTRONIQUE</vt:lpstr>
      <vt:lpstr>Remerciements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Cahier des charges</dc:title>
  <dc:creator>Julien Haslouin</dc:creator>
  <cp:revision>34</cp:revision>
  <dcterms:created xsi:type="dcterms:W3CDTF">2023-04-06T08:43:02Z</dcterms:created>
  <dcterms:modified xsi:type="dcterms:W3CDTF">2023-06-07T07:55:32Z</dcterms:modified>
</cp:coreProperties>
</file>